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2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4112C-94FA-412A-91C6-1B5D1264F1A3}" v="89" dt="2022-10-13T08:31:13.824"/>
    <p1510:client id="{90BFB000-7C4B-428B-ACCC-1AD90CCBBAC6}" v="1" dt="2022-10-14T04:42:15.756"/>
    <p1510:client id="{B87C564B-2E27-4D2C-81EF-EF6055C06C58}" v="168" dt="2022-10-13T11:55:54.605"/>
    <p1510:client id="{C55C4B6D-2621-4848-B344-65459E33E5D7}" v="111" dt="2022-10-14T04:29:39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c. RNDr. Marián Kireš PhD." userId="806b314d-655c-4b5c-9d34-ebb55657b693" providerId="ADAL" clId="{C55C4B6D-2621-4848-B344-65459E33E5D7}"/>
    <pc:docChg chg="undo custSel addSld delSld modSld sldOrd">
      <pc:chgData name="doc. RNDr. Marián Kireš PhD." userId="806b314d-655c-4b5c-9d34-ebb55657b693" providerId="ADAL" clId="{C55C4B6D-2621-4848-B344-65459E33E5D7}" dt="2022-10-14T04:39:57.972" v="1595" actId="114"/>
      <pc:docMkLst>
        <pc:docMk/>
      </pc:docMkLst>
      <pc:sldChg chg="modSp mod">
        <pc:chgData name="doc. RNDr. Marián Kireš PhD." userId="806b314d-655c-4b5c-9d34-ebb55657b693" providerId="ADAL" clId="{C55C4B6D-2621-4848-B344-65459E33E5D7}" dt="2022-10-14T03:00:34.048" v="142" actId="113"/>
        <pc:sldMkLst>
          <pc:docMk/>
          <pc:sldMk cId="3265428344" sldId="256"/>
        </pc:sldMkLst>
        <pc:spChg chg="mod">
          <ac:chgData name="doc. RNDr. Marián Kireš PhD." userId="806b314d-655c-4b5c-9d34-ebb55657b693" providerId="ADAL" clId="{C55C4B6D-2621-4848-B344-65459E33E5D7}" dt="2022-10-14T03:00:34.048" v="142" actId="113"/>
          <ac:spMkLst>
            <pc:docMk/>
            <pc:sldMk cId="3265428344" sldId="256"/>
            <ac:spMk id="2" creationId="{2A242A70-B719-4736-8688-D4B3988D85EB}"/>
          </ac:spMkLst>
        </pc:spChg>
      </pc:sldChg>
      <pc:sldChg chg="addSp modSp mod modAnim">
        <pc:chgData name="doc. RNDr. Marián Kireš PhD." userId="806b314d-655c-4b5c-9d34-ebb55657b693" providerId="ADAL" clId="{C55C4B6D-2621-4848-B344-65459E33E5D7}" dt="2022-10-14T03:13:08.004" v="587" actId="27636"/>
        <pc:sldMkLst>
          <pc:docMk/>
          <pc:sldMk cId="3747354615" sldId="258"/>
        </pc:sldMkLst>
        <pc:spChg chg="mod">
          <ac:chgData name="doc. RNDr. Marián Kireš PhD." userId="806b314d-655c-4b5c-9d34-ebb55657b693" providerId="ADAL" clId="{C55C4B6D-2621-4848-B344-65459E33E5D7}" dt="2022-10-14T03:13:08.004" v="587" actId="27636"/>
          <ac:spMkLst>
            <pc:docMk/>
            <pc:sldMk cId="3747354615" sldId="258"/>
            <ac:spMk id="3" creationId="{8E105ED5-D6B1-A305-4789-0A446CE4824F}"/>
          </ac:spMkLst>
        </pc:spChg>
        <pc:spChg chg="mod">
          <ac:chgData name="doc. RNDr. Marián Kireš PhD." userId="806b314d-655c-4b5c-9d34-ebb55657b693" providerId="ADAL" clId="{C55C4B6D-2621-4848-B344-65459E33E5D7}" dt="2022-10-14T03:11:40.760" v="542" actId="1076"/>
          <ac:spMkLst>
            <pc:docMk/>
            <pc:sldMk cId="3747354615" sldId="258"/>
            <ac:spMk id="4" creationId="{3E73765F-5DC4-1C98-6DDD-F66158566625}"/>
          </ac:spMkLst>
        </pc:spChg>
        <pc:spChg chg="add mod">
          <ac:chgData name="doc. RNDr. Marián Kireš PhD." userId="806b314d-655c-4b5c-9d34-ebb55657b693" providerId="ADAL" clId="{C55C4B6D-2621-4848-B344-65459E33E5D7}" dt="2022-10-14T03:12:33.475" v="560" actId="1076"/>
          <ac:spMkLst>
            <pc:docMk/>
            <pc:sldMk cId="3747354615" sldId="258"/>
            <ac:spMk id="5" creationId="{16A6E1DB-8FE7-0112-E3CB-F71BB66972CE}"/>
          </ac:spMkLst>
        </pc:spChg>
      </pc:sldChg>
      <pc:sldChg chg="modSp mod">
        <pc:chgData name="doc. RNDr. Marián Kireš PhD." userId="806b314d-655c-4b5c-9d34-ebb55657b693" providerId="ADAL" clId="{C55C4B6D-2621-4848-B344-65459E33E5D7}" dt="2022-10-13T18:19:18.359" v="5" actId="196"/>
        <pc:sldMkLst>
          <pc:docMk/>
          <pc:sldMk cId="3931999051" sldId="259"/>
        </pc:sldMkLst>
        <pc:picChg chg="mod">
          <ac:chgData name="doc. RNDr. Marián Kireš PhD." userId="806b314d-655c-4b5c-9d34-ebb55657b693" providerId="ADAL" clId="{C55C4B6D-2621-4848-B344-65459E33E5D7}" dt="2022-10-13T18:19:18.359" v="5" actId="196"/>
          <ac:picMkLst>
            <pc:docMk/>
            <pc:sldMk cId="3931999051" sldId="259"/>
            <ac:picMk id="5" creationId="{310B7A77-53F2-553E-4332-E51E62254CEC}"/>
          </ac:picMkLst>
        </pc:picChg>
      </pc:sldChg>
      <pc:sldChg chg="addSp delSp modSp mod">
        <pc:chgData name="doc. RNDr. Marián Kireš PhD." userId="806b314d-655c-4b5c-9d34-ebb55657b693" providerId="ADAL" clId="{C55C4B6D-2621-4848-B344-65459E33E5D7}" dt="2022-10-14T04:20:29.313" v="1128" actId="20577"/>
        <pc:sldMkLst>
          <pc:docMk/>
          <pc:sldMk cId="3265449648" sldId="260"/>
        </pc:sldMkLst>
        <pc:spChg chg="mod">
          <ac:chgData name="doc. RNDr. Marián Kireš PhD." userId="806b314d-655c-4b5c-9d34-ebb55657b693" providerId="ADAL" clId="{C55C4B6D-2621-4848-B344-65459E33E5D7}" dt="2022-10-14T04:20:29.313" v="1128" actId="20577"/>
          <ac:spMkLst>
            <pc:docMk/>
            <pc:sldMk cId="3265449648" sldId="260"/>
            <ac:spMk id="3" creationId="{6E01B940-311E-30C3-3C1A-8270236ACF3A}"/>
          </ac:spMkLst>
        </pc:spChg>
        <pc:spChg chg="add del mod">
          <ac:chgData name="doc. RNDr. Marián Kireš PhD." userId="806b314d-655c-4b5c-9d34-ebb55657b693" providerId="ADAL" clId="{C55C4B6D-2621-4848-B344-65459E33E5D7}" dt="2022-10-13T18:23:34.474" v="18" actId="767"/>
          <ac:spMkLst>
            <pc:docMk/>
            <pc:sldMk cId="3265449648" sldId="260"/>
            <ac:spMk id="7" creationId="{A252A151-C8B8-D144-E7AD-6094D027DAE4}"/>
          </ac:spMkLst>
        </pc:spChg>
        <pc:spChg chg="add del mod">
          <ac:chgData name="doc. RNDr. Marián Kireš PhD." userId="806b314d-655c-4b5c-9d34-ebb55657b693" providerId="ADAL" clId="{C55C4B6D-2621-4848-B344-65459E33E5D7}" dt="2022-10-14T03:02:47.754" v="147" actId="478"/>
          <ac:spMkLst>
            <pc:docMk/>
            <pc:sldMk cId="3265449648" sldId="260"/>
            <ac:spMk id="8" creationId="{3C873117-6A64-3D96-C5C2-090D61401AE5}"/>
          </ac:spMkLst>
        </pc:spChg>
        <pc:spChg chg="add del mod">
          <ac:chgData name="doc. RNDr. Marián Kireš PhD." userId="806b314d-655c-4b5c-9d34-ebb55657b693" providerId="ADAL" clId="{C55C4B6D-2621-4848-B344-65459E33E5D7}" dt="2022-10-14T03:02:49.349" v="148" actId="478"/>
          <ac:spMkLst>
            <pc:docMk/>
            <pc:sldMk cId="3265449648" sldId="260"/>
            <ac:spMk id="9" creationId="{BE2C1640-4F05-80A6-38D1-1D99A86D99F8}"/>
          </ac:spMkLst>
        </pc:spChg>
        <pc:spChg chg="add del mod">
          <ac:chgData name="doc. RNDr. Marián Kireš PhD." userId="806b314d-655c-4b5c-9d34-ebb55657b693" providerId="ADAL" clId="{C55C4B6D-2621-4848-B344-65459E33E5D7}" dt="2022-10-14T03:02:51.255" v="149" actId="478"/>
          <ac:spMkLst>
            <pc:docMk/>
            <pc:sldMk cId="3265449648" sldId="260"/>
            <ac:spMk id="10" creationId="{3C16AB3B-B27C-3DB2-9CB2-2A615ED3240D}"/>
          </ac:spMkLst>
        </pc:spChg>
        <pc:spChg chg="add del mod">
          <ac:chgData name="doc. RNDr. Marián Kireš PhD." userId="806b314d-655c-4b5c-9d34-ebb55657b693" providerId="ADAL" clId="{C55C4B6D-2621-4848-B344-65459E33E5D7}" dt="2022-10-14T03:02:52.904" v="150" actId="478"/>
          <ac:spMkLst>
            <pc:docMk/>
            <pc:sldMk cId="3265449648" sldId="260"/>
            <ac:spMk id="11" creationId="{0AD636C0-1F7F-2149-7C31-764181B7076E}"/>
          </ac:spMkLst>
        </pc:spChg>
        <pc:picChg chg="add mod">
          <ac:chgData name="doc. RNDr. Marián Kireš PhD." userId="806b314d-655c-4b5c-9d34-ebb55657b693" providerId="ADAL" clId="{C55C4B6D-2621-4848-B344-65459E33E5D7}" dt="2022-10-14T04:15:11.053" v="1112" actId="1076"/>
          <ac:picMkLst>
            <pc:docMk/>
            <pc:sldMk cId="3265449648" sldId="260"/>
            <ac:picMk id="4" creationId="{719FE25A-A54F-1A2F-82AD-B58512DAA63A}"/>
          </ac:picMkLst>
        </pc:picChg>
        <pc:picChg chg="mod">
          <ac:chgData name="doc. RNDr. Marián Kireš PhD." userId="806b314d-655c-4b5c-9d34-ebb55657b693" providerId="ADAL" clId="{C55C4B6D-2621-4848-B344-65459E33E5D7}" dt="2022-10-14T03:10:12.545" v="537" actId="14100"/>
          <ac:picMkLst>
            <pc:docMk/>
            <pc:sldMk cId="3265449648" sldId="260"/>
            <ac:picMk id="5" creationId="{310B7A77-53F2-553E-4332-E51E62254CEC}"/>
          </ac:picMkLst>
        </pc:picChg>
        <pc:picChg chg="add del mod">
          <ac:chgData name="doc. RNDr. Marián Kireš PhD." userId="806b314d-655c-4b5c-9d34-ebb55657b693" providerId="ADAL" clId="{C55C4B6D-2621-4848-B344-65459E33E5D7}" dt="2022-10-14T03:02:44.220" v="145" actId="478"/>
          <ac:picMkLst>
            <pc:docMk/>
            <pc:sldMk cId="3265449648" sldId="260"/>
            <ac:picMk id="6" creationId="{1BB454A1-5568-DD9C-A188-FD485FAB34E0}"/>
          </ac:picMkLst>
        </pc:picChg>
      </pc:sldChg>
      <pc:sldChg chg="addSp delSp modSp add del mod ord">
        <pc:chgData name="doc. RNDr. Marián Kireš PhD." userId="806b314d-655c-4b5c-9d34-ebb55657b693" providerId="ADAL" clId="{C55C4B6D-2621-4848-B344-65459E33E5D7}" dt="2022-10-14T04:24:01.940" v="1286" actId="47"/>
        <pc:sldMkLst>
          <pc:docMk/>
          <pc:sldMk cId="1414255073" sldId="261"/>
        </pc:sldMkLst>
        <pc:spChg chg="del mod">
          <ac:chgData name="doc. RNDr. Marián Kireš PhD." userId="806b314d-655c-4b5c-9d34-ebb55657b693" providerId="ADAL" clId="{C55C4B6D-2621-4848-B344-65459E33E5D7}" dt="2022-10-13T18:48:38.638" v="125" actId="478"/>
          <ac:spMkLst>
            <pc:docMk/>
            <pc:sldMk cId="1414255073" sldId="261"/>
            <ac:spMk id="3" creationId="{6E01B940-311E-30C3-3C1A-8270236ACF3A}"/>
          </ac:spMkLst>
        </pc:spChg>
        <pc:spChg chg="del">
          <ac:chgData name="doc. RNDr. Marián Kireš PhD." userId="806b314d-655c-4b5c-9d34-ebb55657b693" providerId="ADAL" clId="{C55C4B6D-2621-4848-B344-65459E33E5D7}" dt="2022-10-13T18:48:27.724" v="118" actId="478"/>
          <ac:spMkLst>
            <pc:docMk/>
            <pc:sldMk cId="1414255073" sldId="261"/>
            <ac:spMk id="8" creationId="{3C873117-6A64-3D96-C5C2-090D61401AE5}"/>
          </ac:spMkLst>
        </pc:spChg>
        <pc:spChg chg="del mod">
          <ac:chgData name="doc. RNDr. Marián Kireš PhD." userId="806b314d-655c-4b5c-9d34-ebb55657b693" providerId="ADAL" clId="{C55C4B6D-2621-4848-B344-65459E33E5D7}" dt="2022-10-13T18:48:31.815" v="122" actId="478"/>
          <ac:spMkLst>
            <pc:docMk/>
            <pc:sldMk cId="1414255073" sldId="261"/>
            <ac:spMk id="9" creationId="{BE2C1640-4F05-80A6-38D1-1D99A86D99F8}"/>
          </ac:spMkLst>
        </pc:spChg>
        <pc:spChg chg="del mod">
          <ac:chgData name="doc. RNDr. Marián Kireš PhD." userId="806b314d-655c-4b5c-9d34-ebb55657b693" providerId="ADAL" clId="{C55C4B6D-2621-4848-B344-65459E33E5D7}" dt="2022-10-13T18:48:36.691" v="124" actId="478"/>
          <ac:spMkLst>
            <pc:docMk/>
            <pc:sldMk cId="1414255073" sldId="261"/>
            <ac:spMk id="10" creationId="{3C16AB3B-B27C-3DB2-9CB2-2A615ED3240D}"/>
          </ac:spMkLst>
        </pc:spChg>
        <pc:spChg chg="del mod">
          <ac:chgData name="doc. RNDr. Marián Kireš PhD." userId="806b314d-655c-4b5c-9d34-ebb55657b693" providerId="ADAL" clId="{C55C4B6D-2621-4848-B344-65459E33E5D7}" dt="2022-10-13T18:48:35.214" v="123" actId="478"/>
          <ac:spMkLst>
            <pc:docMk/>
            <pc:sldMk cId="1414255073" sldId="261"/>
            <ac:spMk id="11" creationId="{0AD636C0-1F7F-2149-7C31-764181B7076E}"/>
          </ac:spMkLst>
        </pc:spChg>
        <pc:picChg chg="add del mod">
          <ac:chgData name="doc. RNDr. Marián Kireš PhD." userId="806b314d-655c-4b5c-9d34-ebb55657b693" providerId="ADAL" clId="{C55C4B6D-2621-4848-B344-65459E33E5D7}" dt="2022-10-14T03:02:55.888" v="151" actId="21"/>
          <ac:picMkLst>
            <pc:docMk/>
            <pc:sldMk cId="1414255073" sldId="261"/>
            <ac:picMk id="4" creationId="{89DC12A7-8A15-EA9F-627A-13EDC8D403AC}"/>
          </ac:picMkLst>
        </pc:picChg>
        <pc:picChg chg="del">
          <ac:chgData name="doc. RNDr. Marián Kireš PhD." userId="806b314d-655c-4b5c-9d34-ebb55657b693" providerId="ADAL" clId="{C55C4B6D-2621-4848-B344-65459E33E5D7}" dt="2022-10-13T18:48:22.680" v="115" actId="478"/>
          <ac:picMkLst>
            <pc:docMk/>
            <pc:sldMk cId="1414255073" sldId="261"/>
            <ac:picMk id="5" creationId="{310B7A77-53F2-553E-4332-E51E62254CEC}"/>
          </ac:picMkLst>
        </pc:picChg>
        <pc:picChg chg="del">
          <ac:chgData name="doc. RNDr. Marián Kireš PhD." userId="806b314d-655c-4b5c-9d34-ebb55657b693" providerId="ADAL" clId="{C55C4B6D-2621-4848-B344-65459E33E5D7}" dt="2022-10-13T18:48:26.286" v="117" actId="478"/>
          <ac:picMkLst>
            <pc:docMk/>
            <pc:sldMk cId="1414255073" sldId="261"/>
            <ac:picMk id="6" creationId="{1BB454A1-5568-DD9C-A188-FD485FAB34E0}"/>
          </ac:picMkLst>
        </pc:picChg>
      </pc:sldChg>
      <pc:sldChg chg="addSp delSp modSp add mod">
        <pc:chgData name="doc. RNDr. Marián Kireš PhD." userId="806b314d-655c-4b5c-9d34-ebb55657b693" providerId="ADAL" clId="{C55C4B6D-2621-4848-B344-65459E33E5D7}" dt="2022-10-14T03:45:19.232" v="1077" actId="1076"/>
        <pc:sldMkLst>
          <pc:docMk/>
          <pc:sldMk cId="3105398282" sldId="262"/>
        </pc:sldMkLst>
        <pc:spChg chg="add mod">
          <ac:chgData name="doc. RNDr. Marián Kireš PhD." userId="806b314d-655c-4b5c-9d34-ebb55657b693" providerId="ADAL" clId="{C55C4B6D-2621-4848-B344-65459E33E5D7}" dt="2022-10-14T03:43:47.793" v="1004" actId="1076"/>
          <ac:spMkLst>
            <pc:docMk/>
            <pc:sldMk cId="3105398282" sldId="262"/>
            <ac:spMk id="3" creationId="{A4DB8D42-A1C0-7440-77F1-650DED70C966}"/>
          </ac:spMkLst>
        </pc:spChg>
        <pc:spChg chg="add mod">
          <ac:chgData name="doc. RNDr. Marián Kireš PhD." userId="806b314d-655c-4b5c-9d34-ebb55657b693" providerId="ADAL" clId="{C55C4B6D-2621-4848-B344-65459E33E5D7}" dt="2022-10-14T03:44:41.280" v="1038" actId="1076"/>
          <ac:spMkLst>
            <pc:docMk/>
            <pc:sldMk cId="3105398282" sldId="262"/>
            <ac:spMk id="4" creationId="{C7428607-4F16-06C5-498F-A27140201083}"/>
          </ac:spMkLst>
        </pc:spChg>
        <pc:spChg chg="add mod">
          <ac:chgData name="doc. RNDr. Marián Kireš PhD." userId="806b314d-655c-4b5c-9d34-ebb55657b693" providerId="ADAL" clId="{C55C4B6D-2621-4848-B344-65459E33E5D7}" dt="2022-10-14T03:45:19.232" v="1077" actId="1076"/>
          <ac:spMkLst>
            <pc:docMk/>
            <pc:sldMk cId="3105398282" sldId="262"/>
            <ac:spMk id="6" creationId="{D9480433-3E8B-7F1A-9A27-3DCA8D1E2809}"/>
          </ac:spMkLst>
        </pc:spChg>
        <pc:picChg chg="del">
          <ac:chgData name="doc. RNDr. Marián Kireš PhD." userId="806b314d-655c-4b5c-9d34-ebb55657b693" providerId="ADAL" clId="{C55C4B6D-2621-4848-B344-65459E33E5D7}" dt="2022-10-13T18:49:54.827" v="130" actId="478"/>
          <ac:picMkLst>
            <pc:docMk/>
            <pc:sldMk cId="3105398282" sldId="262"/>
            <ac:picMk id="4" creationId="{89DC12A7-8A15-EA9F-627A-13EDC8D403AC}"/>
          </ac:picMkLst>
        </pc:picChg>
        <pc:picChg chg="add mod">
          <ac:chgData name="doc. RNDr. Marián Kireš PhD." userId="806b314d-655c-4b5c-9d34-ebb55657b693" providerId="ADAL" clId="{C55C4B6D-2621-4848-B344-65459E33E5D7}" dt="2022-10-14T03:43:37.944" v="1003" actId="1076"/>
          <ac:picMkLst>
            <pc:docMk/>
            <pc:sldMk cId="3105398282" sldId="262"/>
            <ac:picMk id="5" creationId="{5AFB76EA-167E-9034-FD9E-6667CD9FACE1}"/>
          </ac:picMkLst>
        </pc:picChg>
        <pc:picChg chg="add mod">
          <ac:chgData name="doc. RNDr. Marián Kireš PhD." userId="806b314d-655c-4b5c-9d34-ebb55657b693" providerId="ADAL" clId="{C55C4B6D-2621-4848-B344-65459E33E5D7}" dt="2022-10-14T03:44:47.120" v="1041" actId="1076"/>
          <ac:picMkLst>
            <pc:docMk/>
            <pc:sldMk cId="3105398282" sldId="262"/>
            <ac:picMk id="7" creationId="{B91FC391-017B-4DFA-DC1E-946F597634C1}"/>
          </ac:picMkLst>
        </pc:picChg>
      </pc:sldChg>
      <pc:sldChg chg="modSp add mod">
        <pc:chgData name="doc. RNDr. Marián Kireš PhD." userId="806b314d-655c-4b5c-9d34-ebb55657b693" providerId="ADAL" clId="{C55C4B6D-2621-4848-B344-65459E33E5D7}" dt="2022-10-14T03:42:38.492" v="974" actId="1076"/>
        <pc:sldMkLst>
          <pc:docMk/>
          <pc:sldMk cId="3897955555" sldId="263"/>
        </pc:sldMkLst>
        <pc:spChg chg="mod">
          <ac:chgData name="doc. RNDr. Marián Kireš PhD." userId="806b314d-655c-4b5c-9d34-ebb55657b693" providerId="ADAL" clId="{C55C4B6D-2621-4848-B344-65459E33E5D7}" dt="2022-10-14T03:10:38.431" v="538" actId="1076"/>
          <ac:spMkLst>
            <pc:docMk/>
            <pc:sldMk cId="3897955555" sldId="263"/>
            <ac:spMk id="8" creationId="{3C873117-6A64-3D96-C5C2-090D61401AE5}"/>
          </ac:spMkLst>
        </pc:spChg>
        <pc:spChg chg="mod">
          <ac:chgData name="doc. RNDr. Marián Kireš PhD." userId="806b314d-655c-4b5c-9d34-ebb55657b693" providerId="ADAL" clId="{C55C4B6D-2621-4848-B344-65459E33E5D7}" dt="2022-10-14T03:10:41.568" v="539" actId="1076"/>
          <ac:spMkLst>
            <pc:docMk/>
            <pc:sldMk cId="3897955555" sldId="263"/>
            <ac:spMk id="9" creationId="{BE2C1640-4F05-80A6-38D1-1D99A86D99F8}"/>
          </ac:spMkLst>
        </pc:spChg>
        <pc:spChg chg="mod">
          <ac:chgData name="doc. RNDr. Marián Kireš PhD." userId="806b314d-655c-4b5c-9d34-ebb55657b693" providerId="ADAL" clId="{C55C4B6D-2621-4848-B344-65459E33E5D7}" dt="2022-10-14T03:10:45.340" v="540" actId="1076"/>
          <ac:spMkLst>
            <pc:docMk/>
            <pc:sldMk cId="3897955555" sldId="263"/>
            <ac:spMk id="10" creationId="{3C16AB3B-B27C-3DB2-9CB2-2A615ED3240D}"/>
          </ac:spMkLst>
        </pc:spChg>
        <pc:spChg chg="mod">
          <ac:chgData name="doc. RNDr. Marián Kireš PhD." userId="806b314d-655c-4b5c-9d34-ebb55657b693" providerId="ADAL" clId="{C55C4B6D-2621-4848-B344-65459E33E5D7}" dt="2022-10-14T03:10:49.193" v="541" actId="1076"/>
          <ac:spMkLst>
            <pc:docMk/>
            <pc:sldMk cId="3897955555" sldId="263"/>
            <ac:spMk id="11" creationId="{0AD636C0-1F7F-2149-7C31-764181B7076E}"/>
          </ac:spMkLst>
        </pc:spChg>
        <pc:picChg chg="mod">
          <ac:chgData name="doc. RNDr. Marián Kireš PhD." userId="806b314d-655c-4b5c-9d34-ebb55657b693" providerId="ADAL" clId="{C55C4B6D-2621-4848-B344-65459E33E5D7}" dt="2022-10-14T03:09:59.575" v="534" actId="14100"/>
          <ac:picMkLst>
            <pc:docMk/>
            <pc:sldMk cId="3897955555" sldId="263"/>
            <ac:picMk id="5" creationId="{310B7A77-53F2-553E-4332-E51E62254CEC}"/>
          </ac:picMkLst>
        </pc:picChg>
        <pc:picChg chg="mod">
          <ac:chgData name="doc. RNDr. Marián Kireš PhD." userId="806b314d-655c-4b5c-9d34-ebb55657b693" providerId="ADAL" clId="{C55C4B6D-2621-4848-B344-65459E33E5D7}" dt="2022-10-14T03:42:38.492" v="974" actId="1076"/>
          <ac:picMkLst>
            <pc:docMk/>
            <pc:sldMk cId="3897955555" sldId="263"/>
            <ac:picMk id="6" creationId="{1BB454A1-5568-DD9C-A188-FD485FAB34E0}"/>
          </ac:picMkLst>
        </pc:picChg>
      </pc:sldChg>
      <pc:sldChg chg="delSp modSp add mod">
        <pc:chgData name="doc. RNDr. Marián Kireš PhD." userId="806b314d-655c-4b5c-9d34-ebb55657b693" providerId="ADAL" clId="{C55C4B6D-2621-4848-B344-65459E33E5D7}" dt="2022-10-14T04:22:19.909" v="1200" actId="404"/>
        <pc:sldMkLst>
          <pc:docMk/>
          <pc:sldMk cId="191513002" sldId="264"/>
        </pc:sldMkLst>
        <pc:spChg chg="mod">
          <ac:chgData name="doc. RNDr. Marián Kireš PhD." userId="806b314d-655c-4b5c-9d34-ebb55657b693" providerId="ADAL" clId="{C55C4B6D-2621-4848-B344-65459E33E5D7}" dt="2022-10-14T04:22:19.909" v="1200" actId="404"/>
          <ac:spMkLst>
            <pc:docMk/>
            <pc:sldMk cId="191513002" sldId="264"/>
            <ac:spMk id="3" creationId="{6E01B940-311E-30C3-3C1A-8270236ACF3A}"/>
          </ac:spMkLst>
        </pc:spChg>
        <pc:spChg chg="del">
          <ac:chgData name="doc. RNDr. Marián Kireš PhD." userId="806b314d-655c-4b5c-9d34-ebb55657b693" providerId="ADAL" clId="{C55C4B6D-2621-4848-B344-65459E33E5D7}" dt="2022-10-14T03:26:40.741" v="591" actId="478"/>
          <ac:spMkLst>
            <pc:docMk/>
            <pc:sldMk cId="191513002" sldId="264"/>
            <ac:spMk id="8" creationId="{3C873117-6A64-3D96-C5C2-090D61401AE5}"/>
          </ac:spMkLst>
        </pc:spChg>
        <pc:spChg chg="del">
          <ac:chgData name="doc. RNDr. Marián Kireš PhD." userId="806b314d-655c-4b5c-9d34-ebb55657b693" providerId="ADAL" clId="{C55C4B6D-2621-4848-B344-65459E33E5D7}" dt="2022-10-14T03:26:42.971" v="592" actId="478"/>
          <ac:spMkLst>
            <pc:docMk/>
            <pc:sldMk cId="191513002" sldId="264"/>
            <ac:spMk id="9" creationId="{BE2C1640-4F05-80A6-38D1-1D99A86D99F8}"/>
          </ac:spMkLst>
        </pc:spChg>
        <pc:spChg chg="del">
          <ac:chgData name="doc. RNDr. Marián Kireš PhD." userId="806b314d-655c-4b5c-9d34-ebb55657b693" providerId="ADAL" clId="{C55C4B6D-2621-4848-B344-65459E33E5D7}" dt="2022-10-14T03:26:44.968" v="593" actId="478"/>
          <ac:spMkLst>
            <pc:docMk/>
            <pc:sldMk cId="191513002" sldId="264"/>
            <ac:spMk id="10" creationId="{3C16AB3B-B27C-3DB2-9CB2-2A615ED3240D}"/>
          </ac:spMkLst>
        </pc:spChg>
        <pc:spChg chg="del">
          <ac:chgData name="doc. RNDr. Marián Kireš PhD." userId="806b314d-655c-4b5c-9d34-ebb55657b693" providerId="ADAL" clId="{C55C4B6D-2621-4848-B344-65459E33E5D7}" dt="2022-10-14T03:26:50.018" v="594" actId="478"/>
          <ac:spMkLst>
            <pc:docMk/>
            <pc:sldMk cId="191513002" sldId="264"/>
            <ac:spMk id="11" creationId="{0AD636C0-1F7F-2149-7C31-764181B7076E}"/>
          </ac:spMkLst>
        </pc:spChg>
        <pc:picChg chg="mod">
          <ac:chgData name="doc. RNDr. Marián Kireš PhD." userId="806b314d-655c-4b5c-9d34-ebb55657b693" providerId="ADAL" clId="{C55C4B6D-2621-4848-B344-65459E33E5D7}" dt="2022-10-14T03:42:59.423" v="976" actId="1076"/>
          <ac:picMkLst>
            <pc:docMk/>
            <pc:sldMk cId="191513002" sldId="264"/>
            <ac:picMk id="6" creationId="{1BB454A1-5568-DD9C-A188-FD485FAB34E0}"/>
          </ac:picMkLst>
        </pc:picChg>
      </pc:sldChg>
      <pc:sldChg chg="addSp modSp new mod">
        <pc:chgData name="doc. RNDr. Marián Kireš PhD." userId="806b314d-655c-4b5c-9d34-ebb55657b693" providerId="ADAL" clId="{C55C4B6D-2621-4848-B344-65459E33E5D7}" dt="2022-10-14T04:39:57.972" v="1595" actId="114"/>
        <pc:sldMkLst>
          <pc:docMk/>
          <pc:sldMk cId="2537935025" sldId="265"/>
        </pc:sldMkLst>
        <pc:spChg chg="mod">
          <ac:chgData name="doc. RNDr. Marián Kireš PhD." userId="806b314d-655c-4b5c-9d34-ebb55657b693" providerId="ADAL" clId="{C55C4B6D-2621-4848-B344-65459E33E5D7}" dt="2022-10-14T04:23:10.580" v="1202"/>
          <ac:spMkLst>
            <pc:docMk/>
            <pc:sldMk cId="2537935025" sldId="265"/>
            <ac:spMk id="2" creationId="{1F08E231-B9B0-0F4E-1696-6E12B1BB0E82}"/>
          </ac:spMkLst>
        </pc:spChg>
        <pc:spChg chg="mod">
          <ac:chgData name="doc. RNDr. Marián Kireš PhD." userId="806b314d-655c-4b5c-9d34-ebb55657b693" providerId="ADAL" clId="{C55C4B6D-2621-4848-B344-65459E33E5D7}" dt="2022-10-14T04:39:57.972" v="1595" actId="114"/>
          <ac:spMkLst>
            <pc:docMk/>
            <pc:sldMk cId="2537935025" sldId="265"/>
            <ac:spMk id="3" creationId="{ADAB67D1-3DE3-44D4-821F-DB1BE1FFDF2A}"/>
          </ac:spMkLst>
        </pc:spChg>
        <pc:picChg chg="add mod">
          <ac:chgData name="doc. RNDr. Marián Kireš PhD." userId="806b314d-655c-4b5c-9d34-ebb55657b693" providerId="ADAL" clId="{C55C4B6D-2621-4848-B344-65459E33E5D7}" dt="2022-10-14T04:29:25.988" v="1386" actId="1076"/>
          <ac:picMkLst>
            <pc:docMk/>
            <pc:sldMk cId="2537935025" sldId="265"/>
            <ac:picMk id="5" creationId="{8017A18D-FE8E-00F9-0979-41C2D9CC5445}"/>
          </ac:picMkLst>
        </pc:picChg>
      </pc:sldChg>
    </pc:docChg>
  </pc:docChgLst>
  <pc:docChgLst>
    <pc:chgData name="doc. RNDr. Marián Kireš PhD." userId="806b314d-655c-4b5c-9d34-ebb55657b693" providerId="ADAL" clId="{415F7E2F-07C8-4807-9A51-87493398E588}"/>
    <pc:docChg chg="undo redo custSel addSld delSld modSld sldOrd">
      <pc:chgData name="doc. RNDr. Marián Kireš PhD." userId="806b314d-655c-4b5c-9d34-ebb55657b693" providerId="ADAL" clId="{415F7E2F-07C8-4807-9A51-87493398E588}" dt="2022-10-12T20:50:26.574" v="1194" actId="47"/>
      <pc:docMkLst>
        <pc:docMk/>
      </pc:docMkLst>
      <pc:sldChg chg="delSp modSp mod">
        <pc:chgData name="doc. RNDr. Marián Kireš PhD." userId="806b314d-655c-4b5c-9d34-ebb55657b693" providerId="ADAL" clId="{415F7E2F-07C8-4807-9A51-87493398E588}" dt="2022-10-12T19:13:34.369" v="38" actId="113"/>
        <pc:sldMkLst>
          <pc:docMk/>
          <pc:sldMk cId="3265428344" sldId="256"/>
        </pc:sldMkLst>
        <pc:spChg chg="mod">
          <ac:chgData name="doc. RNDr. Marián Kireš PhD." userId="806b314d-655c-4b5c-9d34-ebb55657b693" providerId="ADAL" clId="{415F7E2F-07C8-4807-9A51-87493398E588}" dt="2022-10-12T19:13:34.369" v="38" actId="113"/>
          <ac:spMkLst>
            <pc:docMk/>
            <pc:sldMk cId="3265428344" sldId="256"/>
            <ac:spMk id="2" creationId="{2A242A70-B719-4736-8688-D4B3988D85EB}"/>
          </ac:spMkLst>
        </pc:spChg>
        <pc:spChg chg="del mod">
          <ac:chgData name="doc. RNDr. Marián Kireš PhD." userId="806b314d-655c-4b5c-9d34-ebb55657b693" providerId="ADAL" clId="{415F7E2F-07C8-4807-9A51-87493398E588}" dt="2022-10-12T19:11:57.376" v="21" actId="478"/>
          <ac:spMkLst>
            <pc:docMk/>
            <pc:sldMk cId="3265428344" sldId="256"/>
            <ac:spMk id="3" creationId="{64C82CD3-0F25-4821-9AFA-FB67EB8F398A}"/>
          </ac:spMkLst>
        </pc:spChg>
      </pc:sldChg>
      <pc:sldChg chg="new del">
        <pc:chgData name="doc. RNDr. Marián Kireš PhD." userId="806b314d-655c-4b5c-9d34-ebb55657b693" providerId="ADAL" clId="{415F7E2F-07C8-4807-9A51-87493398E588}" dt="2022-10-12T19:12:35.745" v="27" actId="47"/>
        <pc:sldMkLst>
          <pc:docMk/>
          <pc:sldMk cId="1064268542" sldId="257"/>
        </pc:sldMkLst>
      </pc:sldChg>
      <pc:sldChg chg="addSp delSp modSp new del mod">
        <pc:chgData name="doc. RNDr. Marián Kireš PhD." userId="806b314d-655c-4b5c-9d34-ebb55657b693" providerId="ADAL" clId="{415F7E2F-07C8-4807-9A51-87493398E588}" dt="2022-10-12T20:42:08.853" v="1071" actId="47"/>
        <pc:sldMkLst>
          <pc:docMk/>
          <pc:sldMk cId="2540428074" sldId="257"/>
        </pc:sldMkLst>
        <pc:spChg chg="mod">
          <ac:chgData name="doc. RNDr. Marián Kireš PhD." userId="806b314d-655c-4b5c-9d34-ebb55657b693" providerId="ADAL" clId="{415F7E2F-07C8-4807-9A51-87493398E588}" dt="2022-10-12T19:13:52.609" v="40" actId="207"/>
          <ac:spMkLst>
            <pc:docMk/>
            <pc:sldMk cId="2540428074" sldId="257"/>
            <ac:spMk id="2" creationId="{8877B393-DFE9-EA9F-C535-ED69151668A3}"/>
          </ac:spMkLst>
        </pc:spChg>
        <pc:spChg chg="del">
          <ac:chgData name="doc. RNDr. Marián Kireš PhD." userId="806b314d-655c-4b5c-9d34-ebb55657b693" providerId="ADAL" clId="{415F7E2F-07C8-4807-9A51-87493398E588}" dt="2022-10-12T19:14:02.903" v="41"/>
          <ac:spMkLst>
            <pc:docMk/>
            <pc:sldMk cId="2540428074" sldId="257"/>
            <ac:spMk id="3" creationId="{4ACE81BB-D996-9D32-DE53-250BAFC43E9A}"/>
          </ac:spMkLst>
        </pc:spChg>
        <pc:picChg chg="add mod">
          <ac:chgData name="doc. RNDr. Marián Kireš PhD." userId="806b314d-655c-4b5c-9d34-ebb55657b693" providerId="ADAL" clId="{415F7E2F-07C8-4807-9A51-87493398E588}" dt="2022-10-12T19:14:41.303" v="47" actId="14100"/>
          <ac:picMkLst>
            <pc:docMk/>
            <pc:sldMk cId="2540428074" sldId="257"/>
            <ac:picMk id="4" creationId="{239C10F9-156B-42F1-32D2-D6A30351D80B}"/>
          </ac:picMkLst>
        </pc:picChg>
      </pc:sldChg>
      <pc:sldChg chg="del">
        <pc:chgData name="doc. RNDr. Marián Kireš PhD." userId="806b314d-655c-4b5c-9d34-ebb55657b693" providerId="ADAL" clId="{415F7E2F-07C8-4807-9A51-87493398E588}" dt="2022-10-12T19:10:57.497" v="0" actId="47"/>
        <pc:sldMkLst>
          <pc:docMk/>
          <pc:sldMk cId="2853815642" sldId="257"/>
        </pc:sldMkLst>
      </pc:sldChg>
      <pc:sldChg chg="del">
        <pc:chgData name="doc. RNDr. Marián Kireš PhD." userId="806b314d-655c-4b5c-9d34-ebb55657b693" providerId="ADAL" clId="{415F7E2F-07C8-4807-9A51-87493398E588}" dt="2022-10-12T19:10:58.789" v="2" actId="47"/>
        <pc:sldMkLst>
          <pc:docMk/>
          <pc:sldMk cId="2800001966" sldId="258"/>
        </pc:sldMkLst>
      </pc:sldChg>
      <pc:sldChg chg="addSp delSp modSp new mod">
        <pc:chgData name="doc. RNDr. Marián Kireš PhD." userId="806b314d-655c-4b5c-9d34-ebb55657b693" providerId="ADAL" clId="{415F7E2F-07C8-4807-9A51-87493398E588}" dt="2022-10-12T20:45:25.757" v="1141" actId="1076"/>
        <pc:sldMkLst>
          <pc:docMk/>
          <pc:sldMk cId="3747354615" sldId="258"/>
        </pc:sldMkLst>
        <pc:spChg chg="mod">
          <ac:chgData name="doc. RNDr. Marián Kireš PhD." userId="806b314d-655c-4b5c-9d34-ebb55657b693" providerId="ADAL" clId="{415F7E2F-07C8-4807-9A51-87493398E588}" dt="2022-10-12T19:15:16.556" v="49"/>
          <ac:spMkLst>
            <pc:docMk/>
            <pc:sldMk cId="3747354615" sldId="258"/>
            <ac:spMk id="2" creationId="{4DD52023-6C01-2FB4-8728-B288D11FA3BE}"/>
          </ac:spMkLst>
        </pc:spChg>
        <pc:spChg chg="mod">
          <ac:chgData name="doc. RNDr. Marián Kireš PhD." userId="806b314d-655c-4b5c-9d34-ebb55657b693" providerId="ADAL" clId="{415F7E2F-07C8-4807-9A51-87493398E588}" dt="2022-10-12T20:44:59.562" v="1140" actId="20577"/>
          <ac:spMkLst>
            <pc:docMk/>
            <pc:sldMk cId="3747354615" sldId="258"/>
            <ac:spMk id="3" creationId="{8E105ED5-D6B1-A305-4789-0A446CE4824F}"/>
          </ac:spMkLst>
        </pc:spChg>
        <pc:spChg chg="add del">
          <ac:chgData name="doc. RNDr. Marián Kireš PhD." userId="806b314d-655c-4b5c-9d34-ebb55657b693" providerId="ADAL" clId="{415F7E2F-07C8-4807-9A51-87493398E588}" dt="2022-10-12T19:15:52.080" v="54"/>
          <ac:spMkLst>
            <pc:docMk/>
            <pc:sldMk cId="3747354615" sldId="258"/>
            <ac:spMk id="4" creationId="{B0C738E0-0225-051C-988D-6E28660E6360}"/>
          </ac:spMkLst>
        </pc:spChg>
        <pc:spChg chg="add del">
          <ac:chgData name="doc. RNDr. Marián Kireš PhD." userId="806b314d-655c-4b5c-9d34-ebb55657b693" providerId="ADAL" clId="{415F7E2F-07C8-4807-9A51-87493398E588}" dt="2022-10-12T19:15:52.080" v="54"/>
          <ac:spMkLst>
            <pc:docMk/>
            <pc:sldMk cId="3747354615" sldId="258"/>
            <ac:spMk id="5" creationId="{82701D70-2CAE-EAA8-186A-0127CA28D75B}"/>
          </ac:spMkLst>
        </pc:spChg>
        <pc:spChg chg="add del">
          <ac:chgData name="doc. RNDr. Marián Kireš PhD." userId="806b314d-655c-4b5c-9d34-ebb55657b693" providerId="ADAL" clId="{415F7E2F-07C8-4807-9A51-87493398E588}" dt="2022-10-12T19:17:33.966" v="73" actId="22"/>
          <ac:spMkLst>
            <pc:docMk/>
            <pc:sldMk cId="3747354615" sldId="258"/>
            <ac:spMk id="9" creationId="{548125A2-950A-9A0F-2D3B-2A0AEC22D019}"/>
          </ac:spMkLst>
        </pc:spChg>
        <pc:spChg chg="add mod">
          <ac:chgData name="doc. RNDr. Marián Kireš PhD." userId="806b314d-655c-4b5c-9d34-ebb55657b693" providerId="ADAL" clId="{415F7E2F-07C8-4807-9A51-87493398E588}" dt="2022-10-12T20:45:25.757" v="1141" actId="1076"/>
          <ac:spMkLst>
            <pc:docMk/>
            <pc:sldMk cId="3747354615" sldId="258"/>
            <ac:spMk id="11" creationId="{B098E72A-0CA0-E8BF-C497-0DE8E5F7BEBF}"/>
          </ac:spMkLst>
        </pc:spChg>
        <pc:picChg chg="add del mod">
          <ac:chgData name="doc. RNDr. Marián Kireš PhD." userId="806b314d-655c-4b5c-9d34-ebb55657b693" providerId="ADAL" clId="{415F7E2F-07C8-4807-9A51-87493398E588}" dt="2022-10-12T19:17:25.585" v="65" actId="478"/>
          <ac:picMkLst>
            <pc:docMk/>
            <pc:sldMk cId="3747354615" sldId="258"/>
            <ac:picMk id="7" creationId="{F25DE2F5-E990-3127-7E97-9FB5A7B8342A}"/>
          </ac:picMkLst>
        </pc:picChg>
        <pc:picChg chg="add mod">
          <ac:chgData name="doc. RNDr. Marián Kireš PhD." userId="806b314d-655c-4b5c-9d34-ebb55657b693" providerId="ADAL" clId="{415F7E2F-07C8-4807-9A51-87493398E588}" dt="2022-10-12T20:43:29.145" v="1076" actId="1076"/>
          <ac:picMkLst>
            <pc:docMk/>
            <pc:sldMk cId="3747354615" sldId="258"/>
            <ac:picMk id="12" creationId="{EAA25137-D082-9114-135F-EA4DA71F1108}"/>
          </ac:picMkLst>
        </pc:picChg>
        <pc:picChg chg="add del">
          <ac:chgData name="doc. RNDr. Marián Kireš PhD." userId="806b314d-655c-4b5c-9d34-ebb55657b693" providerId="ADAL" clId="{415F7E2F-07C8-4807-9A51-87493398E588}" dt="2022-10-12T19:15:52.080" v="54"/>
          <ac:picMkLst>
            <pc:docMk/>
            <pc:sldMk cId="3747354615" sldId="258"/>
            <ac:picMk id="2049" creationId="{5BE0CD39-1ED5-4ED7-6FB7-4AABD249BC8A}"/>
          </ac:picMkLst>
        </pc:picChg>
      </pc:sldChg>
      <pc:sldChg chg="addSp delSp modSp add mod">
        <pc:chgData name="doc. RNDr. Marián Kireš PhD." userId="806b314d-655c-4b5c-9d34-ebb55657b693" providerId="ADAL" clId="{415F7E2F-07C8-4807-9A51-87493398E588}" dt="2022-10-12T20:08:09.425" v="298" actId="20577"/>
        <pc:sldMkLst>
          <pc:docMk/>
          <pc:sldMk cId="1820519773" sldId="259"/>
        </pc:sldMkLst>
        <pc:spChg chg="mod">
          <ac:chgData name="doc. RNDr. Marián Kireš PhD." userId="806b314d-655c-4b5c-9d34-ebb55657b693" providerId="ADAL" clId="{415F7E2F-07C8-4807-9A51-87493398E588}" dt="2022-10-12T20:08:09.425" v="298" actId="20577"/>
          <ac:spMkLst>
            <pc:docMk/>
            <pc:sldMk cId="1820519773" sldId="259"/>
            <ac:spMk id="3" creationId="{8E105ED5-D6B1-A305-4789-0A446CE4824F}"/>
          </ac:spMkLst>
        </pc:spChg>
        <pc:spChg chg="add mod">
          <ac:chgData name="doc. RNDr. Marián Kireš PhD." userId="806b314d-655c-4b5c-9d34-ebb55657b693" providerId="ADAL" clId="{415F7E2F-07C8-4807-9A51-87493398E588}" dt="2022-10-12T19:43:59.160" v="287" actId="1076"/>
          <ac:spMkLst>
            <pc:docMk/>
            <pc:sldMk cId="1820519773" sldId="259"/>
            <ac:spMk id="9" creationId="{D748102C-A7D2-A83D-008A-85A8428CE93E}"/>
          </ac:spMkLst>
        </pc:spChg>
        <pc:picChg chg="add mod">
          <ac:chgData name="doc. RNDr. Marián Kireš PhD." userId="806b314d-655c-4b5c-9d34-ebb55657b693" providerId="ADAL" clId="{415F7E2F-07C8-4807-9A51-87493398E588}" dt="2022-10-12T19:44:07.372" v="290" actId="14100"/>
          <ac:picMkLst>
            <pc:docMk/>
            <pc:sldMk cId="1820519773" sldId="259"/>
            <ac:picMk id="4" creationId="{D678A765-718C-EA9D-D31A-845220A753A7}"/>
          </ac:picMkLst>
        </pc:picChg>
        <pc:picChg chg="add mod">
          <ac:chgData name="doc. RNDr. Marián Kireš PhD." userId="806b314d-655c-4b5c-9d34-ebb55657b693" providerId="ADAL" clId="{415F7E2F-07C8-4807-9A51-87493398E588}" dt="2022-10-12T19:43:54.516" v="286" actId="1076"/>
          <ac:picMkLst>
            <pc:docMk/>
            <pc:sldMk cId="1820519773" sldId="259"/>
            <ac:picMk id="5" creationId="{A732E2F6-8FBD-6A66-F66F-8F01BCCF7946}"/>
          </ac:picMkLst>
        </pc:picChg>
        <pc:picChg chg="add del mod">
          <ac:chgData name="doc. RNDr. Marián Kireš PhD." userId="806b314d-655c-4b5c-9d34-ebb55657b693" providerId="ADAL" clId="{415F7E2F-07C8-4807-9A51-87493398E588}" dt="2022-10-12T19:27:54.407" v="231" actId="478"/>
          <ac:picMkLst>
            <pc:docMk/>
            <pc:sldMk cId="1820519773" sldId="259"/>
            <ac:picMk id="7" creationId="{5C6384EA-81B5-8DAF-4C9C-9FBF51649AD1}"/>
          </ac:picMkLst>
        </pc:picChg>
      </pc:sldChg>
      <pc:sldChg chg="del">
        <pc:chgData name="doc. RNDr. Marián Kireš PhD." userId="806b314d-655c-4b5c-9d34-ebb55657b693" providerId="ADAL" clId="{415F7E2F-07C8-4807-9A51-87493398E588}" dt="2022-10-12T19:10:59.739" v="3" actId="47"/>
        <pc:sldMkLst>
          <pc:docMk/>
          <pc:sldMk cId="3016038455" sldId="259"/>
        </pc:sldMkLst>
      </pc:sldChg>
      <pc:sldChg chg="addSp delSp modSp add mod ord">
        <pc:chgData name="doc. RNDr. Marián Kireš PhD." userId="806b314d-655c-4b5c-9d34-ebb55657b693" providerId="ADAL" clId="{415F7E2F-07C8-4807-9A51-87493398E588}" dt="2022-10-12T20:32:07.016" v="741" actId="113"/>
        <pc:sldMkLst>
          <pc:docMk/>
          <pc:sldMk cId="528267183" sldId="260"/>
        </pc:sldMkLst>
        <pc:spChg chg="del">
          <ac:chgData name="doc. RNDr. Marián Kireš PhD." userId="806b314d-655c-4b5c-9d34-ebb55657b693" providerId="ADAL" clId="{415F7E2F-07C8-4807-9A51-87493398E588}" dt="2022-10-12T19:29:40.792" v="255" actId="931"/>
          <ac:spMkLst>
            <pc:docMk/>
            <pc:sldMk cId="528267183" sldId="260"/>
            <ac:spMk id="3" creationId="{8E105ED5-D6B1-A305-4789-0A446CE4824F}"/>
          </ac:spMkLst>
        </pc:spChg>
        <pc:spChg chg="add mod">
          <ac:chgData name="doc. RNDr. Marián Kireš PhD." userId="806b314d-655c-4b5c-9d34-ebb55657b693" providerId="ADAL" clId="{415F7E2F-07C8-4807-9A51-87493398E588}" dt="2022-10-12T20:32:07.016" v="741" actId="113"/>
          <ac:spMkLst>
            <pc:docMk/>
            <pc:sldMk cId="528267183" sldId="260"/>
            <ac:spMk id="6" creationId="{C42167C5-6C3F-2896-A788-E086E19B6708}"/>
          </ac:spMkLst>
        </pc:spChg>
        <pc:picChg chg="add mod modCrop">
          <ac:chgData name="doc. RNDr. Marián Kireš PhD." userId="806b314d-655c-4b5c-9d34-ebb55657b693" providerId="ADAL" clId="{415F7E2F-07C8-4807-9A51-87493398E588}" dt="2022-10-12T20:25:13.260" v="413" actId="14100"/>
          <ac:picMkLst>
            <pc:docMk/>
            <pc:sldMk cId="528267183" sldId="260"/>
            <ac:picMk id="5" creationId="{7CE418DA-BC1C-1818-7DE2-09C65F98D1D4}"/>
          </ac:picMkLst>
        </pc:picChg>
      </pc:sldChg>
      <pc:sldChg chg="addSp modSp add mod ord">
        <pc:chgData name="doc. RNDr. Marián Kireš PhD." userId="806b314d-655c-4b5c-9d34-ebb55657b693" providerId="ADAL" clId="{415F7E2F-07C8-4807-9A51-87493398E588}" dt="2022-10-12T20:23:04.006" v="383" actId="20577"/>
        <pc:sldMkLst>
          <pc:docMk/>
          <pc:sldMk cId="939132976" sldId="261"/>
        </pc:sldMkLst>
        <pc:spChg chg="mod">
          <ac:chgData name="doc. RNDr. Marián Kireš PhD." userId="806b314d-655c-4b5c-9d34-ebb55657b693" providerId="ADAL" clId="{415F7E2F-07C8-4807-9A51-87493398E588}" dt="2022-10-12T20:23:04.006" v="383" actId="20577"/>
          <ac:spMkLst>
            <pc:docMk/>
            <pc:sldMk cId="939132976" sldId="261"/>
            <ac:spMk id="3" creationId="{8E105ED5-D6B1-A305-4789-0A446CE4824F}"/>
          </ac:spMkLst>
        </pc:spChg>
        <pc:picChg chg="add mod">
          <ac:chgData name="doc. RNDr. Marián Kireš PhD." userId="806b314d-655c-4b5c-9d34-ebb55657b693" providerId="ADAL" clId="{415F7E2F-07C8-4807-9A51-87493398E588}" dt="2022-10-12T20:10:19.371" v="300" actId="14100"/>
          <ac:picMkLst>
            <pc:docMk/>
            <pc:sldMk cId="939132976" sldId="261"/>
            <ac:picMk id="4" creationId="{EFCBF143-43CA-C54E-B4FD-2F8A60C126CB}"/>
          </ac:picMkLst>
        </pc:picChg>
        <pc:picChg chg="add mod">
          <ac:chgData name="doc. RNDr. Marián Kireš PhD." userId="806b314d-655c-4b5c-9d34-ebb55657b693" providerId="ADAL" clId="{415F7E2F-07C8-4807-9A51-87493398E588}" dt="2022-10-12T20:11:48.645" v="350"/>
          <ac:picMkLst>
            <pc:docMk/>
            <pc:sldMk cId="939132976" sldId="261"/>
            <ac:picMk id="5" creationId="{A5C3BCF1-549E-D906-C1F1-BBEA245B1769}"/>
          </ac:picMkLst>
        </pc:picChg>
      </pc:sldChg>
      <pc:sldChg chg="del">
        <pc:chgData name="doc. RNDr. Marián Kireš PhD." userId="806b314d-655c-4b5c-9d34-ebb55657b693" providerId="ADAL" clId="{415F7E2F-07C8-4807-9A51-87493398E588}" dt="2022-10-12T19:10:58.257" v="1" actId="47"/>
        <pc:sldMkLst>
          <pc:docMk/>
          <pc:sldMk cId="2103021585" sldId="261"/>
        </pc:sldMkLst>
      </pc:sldChg>
      <pc:sldChg chg="del">
        <pc:chgData name="doc. RNDr. Marián Kireš PhD." userId="806b314d-655c-4b5c-9d34-ebb55657b693" providerId="ADAL" clId="{415F7E2F-07C8-4807-9A51-87493398E588}" dt="2022-10-12T19:11:03.878" v="9" actId="47"/>
        <pc:sldMkLst>
          <pc:docMk/>
          <pc:sldMk cId="789627748" sldId="262"/>
        </pc:sldMkLst>
      </pc:sldChg>
      <pc:sldChg chg="modSp add mod">
        <pc:chgData name="doc. RNDr. Marián Kireš PhD." userId="806b314d-655c-4b5c-9d34-ebb55657b693" providerId="ADAL" clId="{415F7E2F-07C8-4807-9A51-87493398E588}" dt="2022-10-12T20:50:22.425" v="1193" actId="20577"/>
        <pc:sldMkLst>
          <pc:docMk/>
          <pc:sldMk cId="3486853094" sldId="262"/>
        </pc:sldMkLst>
        <pc:spChg chg="mod">
          <ac:chgData name="doc. RNDr. Marián Kireš PhD." userId="806b314d-655c-4b5c-9d34-ebb55657b693" providerId="ADAL" clId="{415F7E2F-07C8-4807-9A51-87493398E588}" dt="2022-10-12T20:50:22.425" v="1193" actId="20577"/>
          <ac:spMkLst>
            <pc:docMk/>
            <pc:sldMk cId="3486853094" sldId="262"/>
            <ac:spMk id="3" creationId="{8E105ED5-D6B1-A305-4789-0A446CE4824F}"/>
          </ac:spMkLst>
        </pc:spChg>
      </pc:sldChg>
      <pc:sldChg chg="addSp modSp add mod">
        <pc:chgData name="doc. RNDr. Marián Kireš PhD." userId="806b314d-655c-4b5c-9d34-ebb55657b693" providerId="ADAL" clId="{415F7E2F-07C8-4807-9A51-87493398E588}" dt="2022-10-12T20:46:44.786" v="1148" actId="113"/>
        <pc:sldMkLst>
          <pc:docMk/>
          <pc:sldMk cId="1860837985" sldId="263"/>
        </pc:sldMkLst>
        <pc:spChg chg="mod">
          <ac:chgData name="doc. RNDr. Marián Kireš PhD." userId="806b314d-655c-4b5c-9d34-ebb55657b693" providerId="ADAL" clId="{415F7E2F-07C8-4807-9A51-87493398E588}" dt="2022-10-12T20:46:44.786" v="1148" actId="113"/>
          <ac:spMkLst>
            <pc:docMk/>
            <pc:sldMk cId="1860837985" sldId="263"/>
            <ac:spMk id="6" creationId="{C42167C5-6C3F-2896-A788-E086E19B6708}"/>
          </ac:spMkLst>
        </pc:spChg>
        <pc:picChg chg="add mod">
          <ac:chgData name="doc. RNDr. Marián Kireš PhD." userId="806b314d-655c-4b5c-9d34-ebb55657b693" providerId="ADAL" clId="{415F7E2F-07C8-4807-9A51-87493398E588}" dt="2022-10-12T20:32:50.836" v="744" actId="1076"/>
          <ac:picMkLst>
            <pc:docMk/>
            <pc:sldMk cId="1860837985" sldId="263"/>
            <ac:picMk id="4" creationId="{0C9D2926-FF34-4E2A-19AD-F43DBF084617}"/>
          </ac:picMkLst>
        </pc:picChg>
        <pc:picChg chg="mod">
          <ac:chgData name="doc. RNDr. Marián Kireš PhD." userId="806b314d-655c-4b5c-9d34-ebb55657b693" providerId="ADAL" clId="{415F7E2F-07C8-4807-9A51-87493398E588}" dt="2022-10-12T20:25:32.319" v="415" actId="1076"/>
          <ac:picMkLst>
            <pc:docMk/>
            <pc:sldMk cId="1860837985" sldId="263"/>
            <ac:picMk id="5" creationId="{7CE418DA-BC1C-1818-7DE2-09C65F98D1D4}"/>
          </ac:picMkLst>
        </pc:picChg>
      </pc:sldChg>
      <pc:sldChg chg="add del">
        <pc:chgData name="doc. RNDr. Marián Kireš PhD." userId="806b314d-655c-4b5c-9d34-ebb55657b693" providerId="ADAL" clId="{415F7E2F-07C8-4807-9A51-87493398E588}" dt="2022-10-12T20:50:26.574" v="1194" actId="47"/>
        <pc:sldMkLst>
          <pc:docMk/>
          <pc:sldMk cId="605143605" sldId="264"/>
        </pc:sldMkLst>
      </pc:sldChg>
      <pc:sldChg chg="addSp delSp modSp add mod">
        <pc:chgData name="doc. RNDr. Marián Kireš PhD." userId="806b314d-655c-4b5c-9d34-ebb55657b693" providerId="ADAL" clId="{415F7E2F-07C8-4807-9A51-87493398E588}" dt="2022-10-12T20:41:53.149" v="1070" actId="1076"/>
        <pc:sldMkLst>
          <pc:docMk/>
          <pc:sldMk cId="3675172669" sldId="265"/>
        </pc:sldMkLst>
        <pc:spChg chg="mod">
          <ac:chgData name="doc. RNDr. Marián Kireš PhD." userId="806b314d-655c-4b5c-9d34-ebb55657b693" providerId="ADAL" clId="{415F7E2F-07C8-4807-9A51-87493398E588}" dt="2022-10-12T20:41:45.469" v="1068" actId="404"/>
          <ac:spMkLst>
            <pc:docMk/>
            <pc:sldMk cId="3675172669" sldId="265"/>
            <ac:spMk id="3" creationId="{8E105ED5-D6B1-A305-4789-0A446CE4824F}"/>
          </ac:spMkLst>
        </pc:spChg>
        <pc:picChg chg="del">
          <ac:chgData name="doc. RNDr. Marián Kireš PhD." userId="806b314d-655c-4b5c-9d34-ebb55657b693" providerId="ADAL" clId="{415F7E2F-07C8-4807-9A51-87493398E588}" dt="2022-10-12T20:39:22.643" v="1027" actId="478"/>
          <ac:picMkLst>
            <pc:docMk/>
            <pc:sldMk cId="3675172669" sldId="265"/>
            <ac:picMk id="4" creationId="{EFCBF143-43CA-C54E-B4FD-2F8A60C126CB}"/>
          </ac:picMkLst>
        </pc:picChg>
        <pc:picChg chg="add mod">
          <ac:chgData name="doc. RNDr. Marián Kireš PhD." userId="806b314d-655c-4b5c-9d34-ebb55657b693" providerId="ADAL" clId="{415F7E2F-07C8-4807-9A51-87493398E588}" dt="2022-10-12T20:41:53.149" v="1070" actId="1076"/>
          <ac:picMkLst>
            <pc:docMk/>
            <pc:sldMk cId="3675172669" sldId="265"/>
            <ac:picMk id="6" creationId="{B45E83FD-E9A8-C41F-CD70-484F6863A28D}"/>
          </ac:picMkLst>
        </pc:picChg>
        <pc:picChg chg="add mod">
          <ac:chgData name="doc. RNDr. Marián Kireš PhD." userId="806b314d-655c-4b5c-9d34-ebb55657b693" providerId="ADAL" clId="{415F7E2F-07C8-4807-9A51-87493398E588}" dt="2022-10-12T20:40:31.813" v="1043" actId="14100"/>
          <ac:picMkLst>
            <pc:docMk/>
            <pc:sldMk cId="3675172669" sldId="265"/>
            <ac:picMk id="8" creationId="{E1E2D5D0-6EDF-AD95-FBD4-5CC322B518B8}"/>
          </ac:picMkLst>
        </pc:picChg>
        <pc:picChg chg="add mod">
          <ac:chgData name="doc. RNDr. Marián Kireš PhD." userId="806b314d-655c-4b5c-9d34-ebb55657b693" providerId="ADAL" clId="{415F7E2F-07C8-4807-9A51-87493398E588}" dt="2022-10-12T20:41:49.729" v="1069" actId="14100"/>
          <ac:picMkLst>
            <pc:docMk/>
            <pc:sldMk cId="3675172669" sldId="265"/>
            <ac:picMk id="10" creationId="{01948C80-EB30-1CCA-1FFC-F5A1F56A71ED}"/>
          </ac:picMkLst>
        </pc:picChg>
      </pc:sldChg>
      <pc:sldChg chg="del">
        <pc:chgData name="doc. RNDr. Marián Kireš PhD." userId="806b314d-655c-4b5c-9d34-ebb55657b693" providerId="ADAL" clId="{415F7E2F-07C8-4807-9A51-87493398E588}" dt="2022-10-12T19:11:03.168" v="8" actId="47"/>
        <pc:sldMkLst>
          <pc:docMk/>
          <pc:sldMk cId="935190919" sldId="266"/>
        </pc:sldMkLst>
      </pc:sldChg>
      <pc:sldChg chg="del">
        <pc:chgData name="doc. RNDr. Marián Kireš PhD." userId="806b314d-655c-4b5c-9d34-ebb55657b693" providerId="ADAL" clId="{415F7E2F-07C8-4807-9A51-87493398E588}" dt="2022-10-12T19:11:04.147" v="10" actId="47"/>
        <pc:sldMkLst>
          <pc:docMk/>
          <pc:sldMk cId="2558335996" sldId="267"/>
        </pc:sldMkLst>
      </pc:sldChg>
      <pc:sldChg chg="del">
        <pc:chgData name="doc. RNDr. Marián Kireš PhD." userId="806b314d-655c-4b5c-9d34-ebb55657b693" providerId="ADAL" clId="{415F7E2F-07C8-4807-9A51-87493398E588}" dt="2022-10-12T19:10:59.986" v="4" actId="47"/>
        <pc:sldMkLst>
          <pc:docMk/>
          <pc:sldMk cId="3388444338" sldId="268"/>
        </pc:sldMkLst>
      </pc:sldChg>
      <pc:sldChg chg="del">
        <pc:chgData name="doc. RNDr. Marián Kireš PhD." userId="806b314d-655c-4b5c-9d34-ebb55657b693" providerId="ADAL" clId="{415F7E2F-07C8-4807-9A51-87493398E588}" dt="2022-10-12T19:11:00.864" v="6" actId="47"/>
        <pc:sldMkLst>
          <pc:docMk/>
          <pc:sldMk cId="3849658956" sldId="269"/>
        </pc:sldMkLst>
      </pc:sldChg>
      <pc:sldChg chg="del">
        <pc:chgData name="doc. RNDr. Marián Kireš PhD." userId="806b314d-655c-4b5c-9d34-ebb55657b693" providerId="ADAL" clId="{415F7E2F-07C8-4807-9A51-87493398E588}" dt="2022-10-12T19:11:02.572" v="7" actId="47"/>
        <pc:sldMkLst>
          <pc:docMk/>
          <pc:sldMk cId="2180876219" sldId="270"/>
        </pc:sldMkLst>
      </pc:sldChg>
      <pc:sldChg chg="del">
        <pc:chgData name="doc. RNDr. Marián Kireš PhD." userId="806b314d-655c-4b5c-9d34-ebb55657b693" providerId="ADAL" clId="{415F7E2F-07C8-4807-9A51-87493398E588}" dt="2022-10-12T19:11:00.233" v="5" actId="47"/>
        <pc:sldMkLst>
          <pc:docMk/>
          <pc:sldMk cId="3991816397" sldId="273"/>
        </pc:sldMkLst>
      </pc:sldChg>
      <pc:sldChg chg="del">
        <pc:chgData name="doc. RNDr. Marián Kireš PhD." userId="806b314d-655c-4b5c-9d34-ebb55657b693" providerId="ADAL" clId="{415F7E2F-07C8-4807-9A51-87493398E588}" dt="2022-10-12T19:11:05.998" v="11" actId="47"/>
        <pc:sldMkLst>
          <pc:docMk/>
          <pc:sldMk cId="8355385" sldId="274"/>
        </pc:sldMkLst>
      </pc:sldChg>
      <pc:sldChg chg="del">
        <pc:chgData name="doc. RNDr. Marián Kireš PhD." userId="806b314d-655c-4b5c-9d34-ebb55657b693" providerId="ADAL" clId="{415F7E2F-07C8-4807-9A51-87493398E588}" dt="2022-10-12T19:11:07.580" v="12" actId="47"/>
        <pc:sldMkLst>
          <pc:docMk/>
          <pc:sldMk cId="4243879973" sldId="275"/>
        </pc:sldMkLst>
      </pc:sldChg>
    </pc:docChg>
  </pc:docChgLst>
  <pc:docChgLst>
    <pc:chgData name="doc. RNDr. Marián Kireš PhD." userId="806b314d-655c-4b5c-9d34-ebb55657b693" providerId="ADAL" clId="{13ACF499-A27C-4F60-B33F-D754D4979DFD}"/>
    <pc:docChg chg="modSld">
      <pc:chgData name="doc. RNDr. Marián Kireš PhD." userId="806b314d-655c-4b5c-9d34-ebb55657b693" providerId="ADAL" clId="{13ACF499-A27C-4F60-B33F-D754D4979DFD}" dt="2021-11-07T16:43:32.942" v="76"/>
      <pc:docMkLst>
        <pc:docMk/>
      </pc:docMkLst>
      <pc:sldChg chg="modAnim">
        <pc:chgData name="doc. RNDr. Marián Kireš PhD." userId="806b314d-655c-4b5c-9d34-ebb55657b693" providerId="ADAL" clId="{13ACF499-A27C-4F60-B33F-D754D4979DFD}" dt="2021-11-07T16:35:58.701" v="44"/>
        <pc:sldMkLst>
          <pc:docMk/>
          <pc:sldMk cId="789627748" sldId="262"/>
        </pc:sldMkLst>
      </pc:sldChg>
      <pc:sldChg chg="modAnim">
        <pc:chgData name="doc. RNDr. Marián Kireš PhD." userId="806b314d-655c-4b5c-9d34-ebb55657b693" providerId="ADAL" clId="{13ACF499-A27C-4F60-B33F-D754D4979DFD}" dt="2021-11-07T16:35:30.617" v="42"/>
        <pc:sldMkLst>
          <pc:docMk/>
          <pc:sldMk cId="935190919" sldId="266"/>
        </pc:sldMkLst>
      </pc:sldChg>
      <pc:sldChg chg="addSp modSp mod modAnim">
        <pc:chgData name="doc. RNDr. Marián Kireš PhD." userId="806b314d-655c-4b5c-9d34-ebb55657b693" providerId="ADAL" clId="{13ACF499-A27C-4F60-B33F-D754D4979DFD}" dt="2021-11-07T16:33:34.545" v="23"/>
        <pc:sldMkLst>
          <pc:docMk/>
          <pc:sldMk cId="3849658956" sldId="269"/>
        </pc:sldMkLst>
        <pc:spChg chg="mod">
          <ac:chgData name="doc. RNDr. Marián Kireš PhD." userId="806b314d-655c-4b5c-9d34-ebb55657b693" providerId="ADAL" clId="{13ACF499-A27C-4F60-B33F-D754D4979DFD}" dt="2021-11-07T16:32:33.981" v="9" actId="14100"/>
          <ac:spMkLst>
            <pc:docMk/>
            <pc:sldMk cId="3849658956" sldId="269"/>
            <ac:spMk id="3" creationId="{30399E84-AF0B-4976-8D28-E368071A0AA3}"/>
          </ac:spMkLst>
        </pc:spChg>
        <pc:spChg chg="mod">
          <ac:chgData name="doc. RNDr. Marián Kireš PhD." userId="806b314d-655c-4b5c-9d34-ebb55657b693" providerId="ADAL" clId="{13ACF499-A27C-4F60-B33F-D754D4979DFD}" dt="2021-11-07T16:33:01.198" v="12" actId="164"/>
          <ac:spMkLst>
            <pc:docMk/>
            <pc:sldMk cId="3849658956" sldId="269"/>
            <ac:spMk id="6" creationId="{248A5DEB-11D7-4E7F-825B-00E7B81D8807}"/>
          </ac:spMkLst>
        </pc:spChg>
        <pc:spChg chg="mod">
          <ac:chgData name="doc. RNDr. Marián Kireš PhD." userId="806b314d-655c-4b5c-9d34-ebb55657b693" providerId="ADAL" clId="{13ACF499-A27C-4F60-B33F-D754D4979DFD}" dt="2021-11-07T16:33:01.198" v="12" actId="164"/>
          <ac:spMkLst>
            <pc:docMk/>
            <pc:sldMk cId="3849658956" sldId="269"/>
            <ac:spMk id="7" creationId="{EDB5A0F7-90D4-4B18-A7DC-C4E21ED4DA56}"/>
          </ac:spMkLst>
        </pc:spChg>
        <pc:grpChg chg="add mod">
          <ac:chgData name="doc. RNDr. Marián Kireš PhD." userId="806b314d-655c-4b5c-9d34-ebb55657b693" providerId="ADAL" clId="{13ACF499-A27C-4F60-B33F-D754D4979DFD}" dt="2021-11-07T16:33:01.198" v="12" actId="164"/>
          <ac:grpSpMkLst>
            <pc:docMk/>
            <pc:sldMk cId="3849658956" sldId="269"/>
            <ac:grpSpMk id="4" creationId="{97E12C7B-1FD2-4F83-A076-A933F45BA6E3}"/>
          </ac:grpSpMkLst>
        </pc:grpChg>
        <pc:picChg chg="mod">
          <ac:chgData name="doc. RNDr. Marián Kireš PhD." userId="806b314d-655c-4b5c-9d34-ebb55657b693" providerId="ADAL" clId="{13ACF499-A27C-4F60-B33F-D754D4979DFD}" dt="2021-11-07T16:33:01.198" v="12" actId="164"/>
          <ac:picMkLst>
            <pc:docMk/>
            <pc:sldMk cId="3849658956" sldId="269"/>
            <ac:picMk id="9" creationId="{C34725B3-DF59-4940-9488-5CB1E4DDD1CA}"/>
          </ac:picMkLst>
        </pc:picChg>
      </pc:sldChg>
      <pc:sldChg chg="addSp modSp modAnim">
        <pc:chgData name="doc. RNDr. Marián Kireš PhD." userId="806b314d-655c-4b5c-9d34-ebb55657b693" providerId="ADAL" clId="{13ACF499-A27C-4F60-B33F-D754D4979DFD}" dt="2021-11-07T16:34:47.235" v="33"/>
        <pc:sldMkLst>
          <pc:docMk/>
          <pc:sldMk cId="2180876219" sldId="270"/>
        </pc:sldMkLst>
        <pc:grpChg chg="add mod">
          <ac:chgData name="doc. RNDr. Marián Kireš PhD." userId="806b314d-655c-4b5c-9d34-ebb55657b693" providerId="ADAL" clId="{13ACF499-A27C-4F60-B33F-D754D4979DFD}" dt="2021-11-07T16:34:31.231" v="25" actId="164"/>
          <ac:grpSpMkLst>
            <pc:docMk/>
            <pc:sldMk cId="2180876219" sldId="270"/>
            <ac:grpSpMk id="4" creationId="{89E7B2EA-A9FD-4F9D-ABDA-F34D6D5ACC34}"/>
          </ac:grpSpMkLst>
        </pc:grpChg>
        <pc:grpChg chg="mod">
          <ac:chgData name="doc. RNDr. Marián Kireš PhD." userId="806b314d-655c-4b5c-9d34-ebb55657b693" providerId="ADAL" clId="{13ACF499-A27C-4F60-B33F-D754D4979DFD}" dt="2021-11-07T16:34:31.231" v="25" actId="164"/>
          <ac:grpSpMkLst>
            <pc:docMk/>
            <pc:sldMk cId="2180876219" sldId="270"/>
            <ac:grpSpMk id="8" creationId="{E5F7C8CA-5C6F-41CE-9992-D6372AE99C2D}"/>
          </ac:grpSpMkLst>
        </pc:grpChg>
        <pc:picChg chg="mod">
          <ac:chgData name="doc. RNDr. Marián Kireš PhD." userId="806b314d-655c-4b5c-9d34-ebb55657b693" providerId="ADAL" clId="{13ACF499-A27C-4F60-B33F-D754D4979DFD}" dt="2021-11-07T16:34:31.231" v="25" actId="164"/>
          <ac:picMkLst>
            <pc:docMk/>
            <pc:sldMk cId="2180876219" sldId="270"/>
            <ac:picMk id="10" creationId="{C0CC7193-0475-448A-8EDA-A69B0ECC2312}"/>
          </ac:picMkLst>
        </pc:picChg>
      </pc:sldChg>
      <pc:sldChg chg="modSp mod modAnim">
        <pc:chgData name="doc. RNDr. Marián Kireš PhD." userId="806b314d-655c-4b5c-9d34-ebb55657b693" providerId="ADAL" clId="{13ACF499-A27C-4F60-B33F-D754D4979DFD}" dt="2021-11-07T16:43:32.942" v="76"/>
        <pc:sldMkLst>
          <pc:docMk/>
          <pc:sldMk cId="3991816397" sldId="273"/>
        </pc:sldMkLst>
        <pc:spChg chg="mod">
          <ac:chgData name="doc. RNDr. Marián Kireš PhD." userId="806b314d-655c-4b5c-9d34-ebb55657b693" providerId="ADAL" clId="{13ACF499-A27C-4F60-B33F-D754D4979DFD}" dt="2021-11-07T16:41:58.082" v="53" actId="14100"/>
          <ac:spMkLst>
            <pc:docMk/>
            <pc:sldMk cId="3991816397" sldId="273"/>
            <ac:spMk id="26" creationId="{FAB523C6-B8CB-4B90-B9F4-5FE556D596EC}"/>
          </ac:spMkLst>
        </pc:spChg>
        <pc:spChg chg="mod">
          <ac:chgData name="doc. RNDr. Marián Kireš PhD." userId="806b314d-655c-4b5c-9d34-ebb55657b693" providerId="ADAL" clId="{13ACF499-A27C-4F60-B33F-D754D4979DFD}" dt="2021-11-07T16:42:37.395" v="64" actId="1076"/>
          <ac:spMkLst>
            <pc:docMk/>
            <pc:sldMk cId="3991816397" sldId="273"/>
            <ac:spMk id="27" creationId="{B197AAA5-73E4-4A18-9271-3474D2EB5ADF}"/>
          </ac:spMkLst>
        </pc:spChg>
        <pc:spChg chg="mod">
          <ac:chgData name="doc. RNDr. Marián Kireš PhD." userId="806b314d-655c-4b5c-9d34-ebb55657b693" providerId="ADAL" clId="{13ACF499-A27C-4F60-B33F-D754D4979DFD}" dt="2021-11-07T16:43:13.736" v="71" actId="1076"/>
          <ac:spMkLst>
            <pc:docMk/>
            <pc:sldMk cId="3991816397" sldId="273"/>
            <ac:spMk id="28" creationId="{AF603D05-5A8C-4018-9C51-62BB0000006E}"/>
          </ac:spMkLst>
        </pc:spChg>
      </pc:sldChg>
    </pc:docChg>
  </pc:docChgLst>
  <pc:docChgLst>
    <pc:chgData name="doc. RNDr. Marián Kireš PhD." userId="806b314d-655c-4b5c-9d34-ebb55657b693" providerId="ADAL" clId="{1DC4112C-94FA-412A-91C6-1B5D1264F1A3}"/>
    <pc:docChg chg="undo custSel modSld">
      <pc:chgData name="doc. RNDr. Marián Kireš PhD." userId="806b314d-655c-4b5c-9d34-ebb55657b693" providerId="ADAL" clId="{1DC4112C-94FA-412A-91C6-1B5D1264F1A3}" dt="2022-10-13T08:36:05.409" v="587" actId="6549"/>
      <pc:docMkLst>
        <pc:docMk/>
      </pc:docMkLst>
      <pc:sldChg chg="modSp mod">
        <pc:chgData name="doc. RNDr. Marián Kireš PhD." userId="806b314d-655c-4b5c-9d34-ebb55657b693" providerId="ADAL" clId="{1DC4112C-94FA-412A-91C6-1B5D1264F1A3}" dt="2022-10-13T08:33:00.157" v="585" actId="1076"/>
        <pc:sldMkLst>
          <pc:docMk/>
          <pc:sldMk cId="939132976" sldId="261"/>
        </pc:sldMkLst>
        <pc:spChg chg="mod">
          <ac:chgData name="doc. RNDr. Marián Kireš PhD." userId="806b314d-655c-4b5c-9d34-ebb55657b693" providerId="ADAL" clId="{1DC4112C-94FA-412A-91C6-1B5D1264F1A3}" dt="2022-10-13T08:32:47.293" v="580" actId="20577"/>
          <ac:spMkLst>
            <pc:docMk/>
            <pc:sldMk cId="939132976" sldId="261"/>
            <ac:spMk id="3" creationId="{8E105ED5-D6B1-A305-4789-0A446CE4824F}"/>
          </ac:spMkLst>
        </pc:spChg>
        <pc:picChg chg="mod">
          <ac:chgData name="doc. RNDr. Marián Kireš PhD." userId="806b314d-655c-4b5c-9d34-ebb55657b693" providerId="ADAL" clId="{1DC4112C-94FA-412A-91C6-1B5D1264F1A3}" dt="2022-10-13T08:33:00.157" v="585" actId="1076"/>
          <ac:picMkLst>
            <pc:docMk/>
            <pc:sldMk cId="939132976" sldId="261"/>
            <ac:picMk id="4" creationId="{EFCBF143-43CA-C54E-B4FD-2F8A60C126CB}"/>
          </ac:picMkLst>
        </pc:picChg>
      </pc:sldChg>
      <pc:sldChg chg="modSp mod">
        <pc:chgData name="doc. RNDr. Marián Kireš PhD." userId="806b314d-655c-4b5c-9d34-ebb55657b693" providerId="ADAL" clId="{1DC4112C-94FA-412A-91C6-1B5D1264F1A3}" dt="2022-10-13T08:36:05.409" v="587" actId="6549"/>
        <pc:sldMkLst>
          <pc:docMk/>
          <pc:sldMk cId="3486853094" sldId="262"/>
        </pc:sldMkLst>
        <pc:spChg chg="mod">
          <ac:chgData name="doc. RNDr. Marián Kireš PhD." userId="806b314d-655c-4b5c-9d34-ebb55657b693" providerId="ADAL" clId="{1DC4112C-94FA-412A-91C6-1B5D1264F1A3}" dt="2022-10-13T08:36:05.409" v="587" actId="6549"/>
          <ac:spMkLst>
            <pc:docMk/>
            <pc:sldMk cId="3486853094" sldId="262"/>
            <ac:spMk id="3" creationId="{8E105ED5-D6B1-A305-4789-0A446CE4824F}"/>
          </ac:spMkLst>
        </pc:spChg>
      </pc:sldChg>
    </pc:docChg>
  </pc:docChgLst>
  <pc:docChgLst>
    <pc:chgData name="doc. RNDr. Marián Kireš PhD." userId="806b314d-655c-4b5c-9d34-ebb55657b693" providerId="ADAL" clId="{B87C564B-2E27-4D2C-81EF-EF6055C06C58}"/>
    <pc:docChg chg="custSel addSld delSld modSld">
      <pc:chgData name="doc. RNDr. Marián Kireš PhD." userId="806b314d-655c-4b5c-9d34-ebb55657b693" providerId="ADAL" clId="{B87C564B-2E27-4D2C-81EF-EF6055C06C58}" dt="2022-10-13T11:56:03.763" v="1015" actId="478"/>
      <pc:docMkLst>
        <pc:docMk/>
      </pc:docMkLst>
      <pc:sldChg chg="modSp mod">
        <pc:chgData name="doc. RNDr. Marián Kireš PhD." userId="806b314d-655c-4b5c-9d34-ebb55657b693" providerId="ADAL" clId="{B87C564B-2E27-4D2C-81EF-EF6055C06C58}" dt="2022-10-13T08:46:10.011" v="55" actId="113"/>
        <pc:sldMkLst>
          <pc:docMk/>
          <pc:sldMk cId="3265428344" sldId="256"/>
        </pc:sldMkLst>
        <pc:spChg chg="mod">
          <ac:chgData name="doc. RNDr. Marián Kireš PhD." userId="806b314d-655c-4b5c-9d34-ebb55657b693" providerId="ADAL" clId="{B87C564B-2E27-4D2C-81EF-EF6055C06C58}" dt="2022-10-13T08:46:10.011" v="55" actId="113"/>
          <ac:spMkLst>
            <pc:docMk/>
            <pc:sldMk cId="3265428344" sldId="256"/>
            <ac:spMk id="2" creationId="{2A242A70-B719-4736-8688-D4B3988D85EB}"/>
          </ac:spMkLst>
        </pc:spChg>
      </pc:sldChg>
      <pc:sldChg chg="addSp delSp modSp mod modAnim">
        <pc:chgData name="doc. RNDr. Marián Kireš PhD." userId="806b314d-655c-4b5c-9d34-ebb55657b693" providerId="ADAL" clId="{B87C564B-2E27-4D2C-81EF-EF6055C06C58}" dt="2022-10-13T10:29:16.913" v="997"/>
        <pc:sldMkLst>
          <pc:docMk/>
          <pc:sldMk cId="3747354615" sldId="258"/>
        </pc:sldMkLst>
        <pc:spChg chg="mod">
          <ac:chgData name="doc. RNDr. Marián Kireš PhD." userId="806b314d-655c-4b5c-9d34-ebb55657b693" providerId="ADAL" clId="{B87C564B-2E27-4D2C-81EF-EF6055C06C58}" dt="2022-10-13T08:46:30.999" v="57" actId="207"/>
          <ac:spMkLst>
            <pc:docMk/>
            <pc:sldMk cId="3747354615" sldId="258"/>
            <ac:spMk id="2" creationId="{4DD52023-6C01-2FB4-8728-B288D11FA3BE}"/>
          </ac:spMkLst>
        </pc:spChg>
        <pc:spChg chg="mod">
          <ac:chgData name="doc. RNDr. Marián Kireš PhD." userId="806b314d-655c-4b5c-9d34-ebb55657b693" providerId="ADAL" clId="{B87C564B-2E27-4D2C-81EF-EF6055C06C58}" dt="2022-10-13T10:23:09.650" v="922" actId="6549"/>
          <ac:spMkLst>
            <pc:docMk/>
            <pc:sldMk cId="3747354615" sldId="258"/>
            <ac:spMk id="3" creationId="{8E105ED5-D6B1-A305-4789-0A446CE4824F}"/>
          </ac:spMkLst>
        </pc:spChg>
        <pc:spChg chg="add mod">
          <ac:chgData name="doc. RNDr. Marián Kireš PhD." userId="806b314d-655c-4b5c-9d34-ebb55657b693" providerId="ADAL" clId="{B87C564B-2E27-4D2C-81EF-EF6055C06C58}" dt="2022-10-13T10:26:43.502" v="995" actId="20577"/>
          <ac:spMkLst>
            <pc:docMk/>
            <pc:sldMk cId="3747354615" sldId="258"/>
            <ac:spMk id="4" creationId="{3E73765F-5DC4-1C98-6DDD-F66158566625}"/>
          </ac:spMkLst>
        </pc:spChg>
        <pc:spChg chg="del">
          <ac:chgData name="doc. RNDr. Marián Kireš PhD." userId="806b314d-655c-4b5c-9d34-ebb55657b693" providerId="ADAL" clId="{B87C564B-2E27-4D2C-81EF-EF6055C06C58}" dt="2022-10-13T08:46:38.672" v="61" actId="478"/>
          <ac:spMkLst>
            <pc:docMk/>
            <pc:sldMk cId="3747354615" sldId="258"/>
            <ac:spMk id="11" creationId="{B098E72A-0CA0-E8BF-C497-0DE8E5F7BEBF}"/>
          </ac:spMkLst>
        </pc:spChg>
        <pc:picChg chg="del">
          <ac:chgData name="doc. RNDr. Marián Kireš PhD." userId="806b314d-655c-4b5c-9d34-ebb55657b693" providerId="ADAL" clId="{B87C564B-2E27-4D2C-81EF-EF6055C06C58}" dt="2022-10-13T08:46:36.744" v="60" actId="478"/>
          <ac:picMkLst>
            <pc:docMk/>
            <pc:sldMk cId="3747354615" sldId="258"/>
            <ac:picMk id="12" creationId="{EAA25137-D082-9114-135F-EA4DA71F1108}"/>
          </ac:picMkLst>
        </pc:picChg>
      </pc:sldChg>
      <pc:sldChg chg="del">
        <pc:chgData name="doc. RNDr. Marián Kireš PhD." userId="806b314d-655c-4b5c-9d34-ebb55657b693" providerId="ADAL" clId="{B87C564B-2E27-4D2C-81EF-EF6055C06C58}" dt="2022-10-13T08:43:50.069" v="0" actId="47"/>
        <pc:sldMkLst>
          <pc:docMk/>
          <pc:sldMk cId="1820519773" sldId="259"/>
        </pc:sldMkLst>
      </pc:sldChg>
      <pc:sldChg chg="addSp modSp new mod">
        <pc:chgData name="doc. RNDr. Marián Kireš PhD." userId="806b314d-655c-4b5c-9d34-ebb55657b693" providerId="ADAL" clId="{B87C564B-2E27-4D2C-81EF-EF6055C06C58}" dt="2022-10-13T11:52:57.657" v="1010"/>
        <pc:sldMkLst>
          <pc:docMk/>
          <pc:sldMk cId="3931999051" sldId="259"/>
        </pc:sldMkLst>
        <pc:spChg chg="mod">
          <ac:chgData name="doc. RNDr. Marián Kireš PhD." userId="806b314d-655c-4b5c-9d34-ebb55657b693" providerId="ADAL" clId="{B87C564B-2E27-4D2C-81EF-EF6055C06C58}" dt="2022-10-13T11:52:57.657" v="1010"/>
          <ac:spMkLst>
            <pc:docMk/>
            <pc:sldMk cId="3931999051" sldId="259"/>
            <ac:spMk id="2" creationId="{FE0EFC98-8F0B-4985-187A-68DD1D0096D6}"/>
          </ac:spMkLst>
        </pc:spChg>
        <pc:spChg chg="mod">
          <ac:chgData name="doc. RNDr. Marián Kireš PhD." userId="806b314d-655c-4b5c-9d34-ebb55657b693" providerId="ADAL" clId="{B87C564B-2E27-4D2C-81EF-EF6055C06C58}" dt="2022-10-13T11:52:37.973" v="1006" actId="404"/>
          <ac:spMkLst>
            <pc:docMk/>
            <pc:sldMk cId="3931999051" sldId="259"/>
            <ac:spMk id="3" creationId="{6E01B940-311E-30C3-3C1A-8270236ACF3A}"/>
          </ac:spMkLst>
        </pc:spChg>
        <pc:picChg chg="add mod">
          <ac:chgData name="doc. RNDr. Marián Kireš PhD." userId="806b314d-655c-4b5c-9d34-ebb55657b693" providerId="ADAL" clId="{B87C564B-2E27-4D2C-81EF-EF6055C06C58}" dt="2022-10-13T11:52:44.491" v="1009" actId="1076"/>
          <ac:picMkLst>
            <pc:docMk/>
            <pc:sldMk cId="3931999051" sldId="259"/>
            <ac:picMk id="5" creationId="{310B7A77-53F2-553E-4332-E51E62254CEC}"/>
          </ac:picMkLst>
        </pc:picChg>
      </pc:sldChg>
      <pc:sldChg chg="del">
        <pc:chgData name="doc. RNDr. Marián Kireš PhD." userId="806b314d-655c-4b5c-9d34-ebb55657b693" providerId="ADAL" clId="{B87C564B-2E27-4D2C-81EF-EF6055C06C58}" dt="2022-10-13T08:43:50.865" v="3" actId="47"/>
        <pc:sldMkLst>
          <pc:docMk/>
          <pc:sldMk cId="528267183" sldId="260"/>
        </pc:sldMkLst>
      </pc:sldChg>
      <pc:sldChg chg="addSp delSp modSp add mod">
        <pc:chgData name="doc. RNDr. Marián Kireš PhD." userId="806b314d-655c-4b5c-9d34-ebb55657b693" providerId="ADAL" clId="{B87C564B-2E27-4D2C-81EF-EF6055C06C58}" dt="2022-10-13T11:56:03.763" v="1015" actId="478"/>
        <pc:sldMkLst>
          <pc:docMk/>
          <pc:sldMk cId="3265449648" sldId="260"/>
        </pc:sldMkLst>
        <pc:picChg chg="mod">
          <ac:chgData name="doc. RNDr. Marián Kireš PhD." userId="806b314d-655c-4b5c-9d34-ebb55657b693" providerId="ADAL" clId="{B87C564B-2E27-4D2C-81EF-EF6055C06C58}" dt="2022-10-13T11:55:41.292" v="1012" actId="14100"/>
          <ac:picMkLst>
            <pc:docMk/>
            <pc:sldMk cId="3265449648" sldId="260"/>
            <ac:picMk id="5" creationId="{310B7A77-53F2-553E-4332-E51E62254CEC}"/>
          </ac:picMkLst>
        </pc:picChg>
        <pc:picChg chg="add del mod">
          <ac:chgData name="doc. RNDr. Marián Kireš PhD." userId="806b314d-655c-4b5c-9d34-ebb55657b693" providerId="ADAL" clId="{B87C564B-2E27-4D2C-81EF-EF6055C06C58}" dt="2022-10-13T11:56:03.763" v="1015" actId="478"/>
          <ac:picMkLst>
            <pc:docMk/>
            <pc:sldMk cId="3265449648" sldId="260"/>
            <ac:picMk id="6" creationId="{EC0C4CEF-85A7-6631-F596-282C0C4C28D1}"/>
          </ac:picMkLst>
        </pc:picChg>
      </pc:sldChg>
      <pc:sldChg chg="del">
        <pc:chgData name="doc. RNDr. Marián Kireš PhD." userId="806b314d-655c-4b5c-9d34-ebb55657b693" providerId="ADAL" clId="{B87C564B-2E27-4D2C-81EF-EF6055C06C58}" dt="2022-10-13T08:43:50.240" v="1" actId="47"/>
        <pc:sldMkLst>
          <pc:docMk/>
          <pc:sldMk cId="939132976" sldId="261"/>
        </pc:sldMkLst>
      </pc:sldChg>
      <pc:sldChg chg="del">
        <pc:chgData name="doc. RNDr. Marián Kireš PhD." userId="806b314d-655c-4b5c-9d34-ebb55657b693" providerId="ADAL" clId="{B87C564B-2E27-4D2C-81EF-EF6055C06C58}" dt="2022-10-13T08:44:02.856" v="7" actId="47"/>
        <pc:sldMkLst>
          <pc:docMk/>
          <pc:sldMk cId="3486853094" sldId="262"/>
        </pc:sldMkLst>
      </pc:sldChg>
      <pc:sldChg chg="del">
        <pc:chgData name="doc. RNDr. Marián Kireš PhD." userId="806b314d-655c-4b5c-9d34-ebb55657b693" providerId="ADAL" clId="{B87C564B-2E27-4D2C-81EF-EF6055C06C58}" dt="2022-10-13T08:43:51.131" v="4" actId="47"/>
        <pc:sldMkLst>
          <pc:docMk/>
          <pc:sldMk cId="1860837985" sldId="263"/>
        </pc:sldMkLst>
      </pc:sldChg>
      <pc:sldChg chg="del">
        <pc:chgData name="doc. RNDr. Marián Kireš PhD." userId="806b314d-655c-4b5c-9d34-ebb55657b693" providerId="ADAL" clId="{B87C564B-2E27-4D2C-81EF-EF6055C06C58}" dt="2022-10-13T08:43:50.334" v="2" actId="47"/>
        <pc:sldMkLst>
          <pc:docMk/>
          <pc:sldMk cId="3675172669" sldId="265"/>
        </pc:sldMkLst>
      </pc:sldChg>
    </pc:docChg>
  </pc:docChgLst>
  <pc:docChgLst>
    <pc:chgData name="doc. RNDr. Marián Kireš PhD." userId="806b314d-655c-4b5c-9d34-ebb55657b693" providerId="ADAL" clId="{90BFB000-7C4B-428B-ACCC-1AD90CCBBAC6}"/>
    <pc:docChg chg="modSld">
      <pc:chgData name="doc. RNDr. Marián Kireš PhD." userId="806b314d-655c-4b5c-9d34-ebb55657b693" providerId="ADAL" clId="{90BFB000-7C4B-428B-ACCC-1AD90CCBBAC6}" dt="2022-10-14T04:47:09.590" v="11"/>
      <pc:docMkLst>
        <pc:docMk/>
      </pc:docMkLst>
      <pc:sldChg chg="addSp modSp mod">
        <pc:chgData name="doc. RNDr. Marián Kireš PhD." userId="806b314d-655c-4b5c-9d34-ebb55657b693" providerId="ADAL" clId="{90BFB000-7C4B-428B-ACCC-1AD90CCBBAC6}" dt="2022-10-14T04:42:34.082" v="6" actId="1076"/>
        <pc:sldMkLst>
          <pc:docMk/>
          <pc:sldMk cId="3265428344" sldId="256"/>
        </pc:sldMkLst>
        <pc:spChg chg="mod">
          <ac:chgData name="doc. RNDr. Marián Kireš PhD." userId="806b314d-655c-4b5c-9d34-ebb55657b693" providerId="ADAL" clId="{90BFB000-7C4B-428B-ACCC-1AD90CCBBAC6}" dt="2022-10-14T04:42:34.082" v="6" actId="1076"/>
          <ac:spMkLst>
            <pc:docMk/>
            <pc:sldMk cId="3265428344" sldId="256"/>
            <ac:spMk id="2" creationId="{2A242A70-B719-4736-8688-D4B3988D85EB}"/>
          </ac:spMkLst>
        </pc:spChg>
        <pc:picChg chg="add mod">
          <ac:chgData name="doc. RNDr. Marián Kireš PhD." userId="806b314d-655c-4b5c-9d34-ebb55657b693" providerId="ADAL" clId="{90BFB000-7C4B-428B-ACCC-1AD90CCBBAC6}" dt="2022-10-14T04:42:21.723" v="4" actId="1076"/>
          <ac:picMkLst>
            <pc:docMk/>
            <pc:sldMk cId="3265428344" sldId="256"/>
            <ac:picMk id="4" creationId="{BB61C1F2-E906-193D-CE16-4664DEB1F423}"/>
          </ac:picMkLst>
        </pc:picChg>
      </pc:sldChg>
      <pc:sldChg chg="modSp mod">
        <pc:chgData name="doc. RNDr. Marián Kireš PhD." userId="806b314d-655c-4b5c-9d34-ebb55657b693" providerId="ADAL" clId="{90BFB000-7C4B-428B-ACCC-1AD90CCBBAC6}" dt="2022-10-14T04:47:09.590" v="11"/>
        <pc:sldMkLst>
          <pc:docMk/>
          <pc:sldMk cId="191513002" sldId="264"/>
        </pc:sldMkLst>
        <pc:spChg chg="mod">
          <ac:chgData name="doc. RNDr. Marián Kireš PhD." userId="806b314d-655c-4b5c-9d34-ebb55657b693" providerId="ADAL" clId="{90BFB000-7C4B-428B-ACCC-1AD90CCBBAC6}" dt="2022-10-14T04:47:09.590" v="11"/>
          <ac:spMkLst>
            <pc:docMk/>
            <pc:sldMk cId="191513002" sldId="264"/>
            <ac:spMk id="3" creationId="{6E01B940-311E-30C3-3C1A-8270236ACF3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Kliknutím upravte štýl predlohy podnadpisu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0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3F96-7298-441C-8C15-35BEDFEBD968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449E-472E-4B35-B6F0-5BE6BD4A7A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906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3F96-7298-441C-8C15-35BEDFEBD968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449E-472E-4B35-B6F0-5BE6BD4A7A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573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11" y="177680"/>
            <a:ext cx="7510214" cy="988072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29" y="1356432"/>
            <a:ext cx="8649422" cy="536072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8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3F96-7298-441C-8C15-35BEDFEBD968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449E-472E-4B35-B6F0-5BE6BD4A7A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966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3F96-7298-441C-8C15-35BEDFEBD968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449E-472E-4B35-B6F0-5BE6BD4A7A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7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3F96-7298-441C-8C15-35BEDFEBD968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449E-472E-4B35-B6F0-5BE6BD4A7A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071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3F96-7298-441C-8C15-35BEDFEBD968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449E-472E-4B35-B6F0-5BE6BD4A7A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74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3F96-7298-441C-8C15-35BEDFEBD968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449E-472E-4B35-B6F0-5BE6BD4A7A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75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3F96-7298-441C-8C15-35BEDFEBD968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449E-472E-4B35-B6F0-5BE6BD4A7A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529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3F96-7298-441C-8C15-35BEDFEBD968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5449E-472E-4B35-B6F0-5BE6BD4A7A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77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73F96-7298-441C-8C15-35BEDFEBD968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5449E-472E-4B35-B6F0-5BE6BD4A7A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452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ErlvMZI0tl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42A70-B719-4736-8688-D4B3988D8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65" y="1142360"/>
            <a:ext cx="8789616" cy="2672743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</a:t>
            </a:r>
            <a:r>
              <a:rPr lang="sk-S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Termoakustick</a:t>
            </a:r>
            <a:r>
              <a:rPr lang="sk-S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ý stroj</a:t>
            </a:r>
            <a:br>
              <a:rPr lang="sk-S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sk-S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k-SK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k-SK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Piest</a:t>
            </a:r>
            <a:r>
              <a:rPr lang="sk-SK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umiestnený v </a:t>
            </a:r>
            <a:r>
              <a:rPr lang="sk-SK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otvorenom</a:t>
            </a:r>
            <a:r>
              <a:rPr lang="sk-SK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konci </a:t>
            </a:r>
            <a:r>
              <a:rPr lang="sk-SK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vodorovnej</a:t>
            </a:r>
            <a:r>
              <a:rPr lang="sk-SK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skúmavky, ktorej druhý koniec je čiastočne naplnený </a:t>
            </a:r>
            <a:r>
              <a:rPr lang="sk-SK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oceľovou vlnou</a:t>
            </a:r>
            <a:r>
              <a:rPr lang="sk-SK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môže pri </a:t>
            </a:r>
            <a:r>
              <a:rPr lang="sk-SK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zahrievaní</a:t>
            </a:r>
            <a:r>
              <a:rPr lang="sk-SK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k-SK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uzavretého</a:t>
            </a:r>
            <a:r>
              <a:rPr lang="sk-SK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konca </a:t>
            </a:r>
            <a:r>
              <a:rPr lang="sk-SK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kmitať</a:t>
            </a:r>
            <a:r>
              <a:rPr lang="sk-SK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br>
              <a:rPr lang="sk-SK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k-SK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Preskúmajte</a:t>
            </a:r>
            <a:r>
              <a:rPr lang="sk-SK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tento jav a určte </a:t>
            </a:r>
            <a:r>
              <a:rPr lang="sk-SK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účinnosť</a:t>
            </a:r>
            <a:r>
              <a:rPr lang="sk-SK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stroja. </a:t>
            </a:r>
            <a:endParaRPr lang="sk-SK" sz="2800" b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Obrázok 3" descr="Obrázok, na ktorom je vnútri&#10;&#10;Automaticky generovaný popis">
            <a:extLst>
              <a:ext uri="{FF2B5EF4-FFF2-40B4-BE49-F238E27FC236}">
                <a16:creationId xmlns:a16="http://schemas.microsoft.com/office/drawing/2014/main" id="{BB61C1F2-E906-193D-CE16-4664DEB1F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81" y="3998921"/>
            <a:ext cx="6523303" cy="267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2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52023-6C01-2FB4-8728-B288D11F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</a:t>
            </a:r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Termoakustick</a:t>
            </a:r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ý stroj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8E105ED5-D6B1-A305-4789-0A446CE48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sk-SK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Vysvetlenie problému</a:t>
                </a:r>
              </a:p>
              <a:p>
                <a:pPr marL="2155825" indent="-2155825">
                  <a:buNone/>
                  <a:tabLst>
                    <a:tab pos="2155825" algn="l"/>
                  </a:tabLst>
                </a:pPr>
                <a:r>
                  <a:rPr lang="sk-SK" sz="1800" dirty="0" err="1"/>
                  <a:t>termo</a:t>
                </a:r>
                <a:r>
                  <a:rPr lang="sk-SK" sz="1800" dirty="0"/>
                  <a:t> akustický stroj –	zariadenie, ktoré dokáže </a:t>
                </a:r>
                <a:r>
                  <a:rPr lang="sk-SK" sz="1800" b="1" dirty="0"/>
                  <a:t>tepelnú energiu </a:t>
                </a:r>
                <a:r>
                  <a:rPr lang="sk-SK" sz="1800" dirty="0"/>
                  <a:t>a </a:t>
                </a:r>
                <a:r>
                  <a:rPr lang="sk-SK" sz="1800" b="1" dirty="0"/>
                  <a:t>energiu zvuku premieňať</a:t>
                </a:r>
                <a:r>
                  <a:rPr lang="sk-SK" sz="1800" dirty="0"/>
                  <a:t> na </a:t>
                </a:r>
                <a:r>
                  <a:rPr lang="sk-SK" sz="1800" b="1" dirty="0"/>
                  <a:t>mechanickú energiu</a:t>
                </a:r>
              </a:p>
              <a:p>
                <a:pPr marL="2155825" indent="-2155825">
                  <a:buNone/>
                  <a:tabLst>
                    <a:tab pos="2155825" algn="l"/>
                  </a:tabLst>
                </a:pPr>
                <a:r>
                  <a:rPr lang="sk-SK" sz="1800" dirty="0"/>
                  <a:t>stroj (motor) – </a:t>
                </a:r>
                <a:r>
                  <a:rPr lang="sk-SK" sz="1800" b="1" dirty="0"/>
                  <a:t>cyklicky</a:t>
                </a:r>
                <a:r>
                  <a:rPr lang="sk-SK" sz="1800" dirty="0"/>
                  <a:t> (opakovane) pracujúce zariadenie</a:t>
                </a:r>
              </a:p>
              <a:p>
                <a:pPr marL="2155825" indent="-2155825">
                  <a:buNone/>
                  <a:tabLst>
                    <a:tab pos="2155825" algn="l"/>
                  </a:tabLst>
                </a:pPr>
                <a:r>
                  <a:rPr lang="sk-SK" sz="1800" b="1" dirty="0"/>
                  <a:t>kruhový dej </a:t>
                </a:r>
                <a:r>
                  <a:rPr lang="sk-SK" sz="1800" dirty="0"/>
                  <a:t>– začiatočný a koncový stav sú totožné, </a:t>
                </a:r>
                <a14:m>
                  <m:oMath xmlns:m="http://schemas.openxmlformats.org/officeDocument/2006/math">
                    <m:r>
                      <a:rPr lang="sk-SK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sk-SK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k-SK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sk-SK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  <m:r>
                      <a:rPr lang="sk-SK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endParaRPr lang="sk-SK" sz="1800" dirty="0"/>
              </a:p>
              <a:p>
                <a:pPr marL="2155825" indent="-2155825">
                  <a:buNone/>
                  <a:tabLst>
                    <a:tab pos="2155825" algn="l"/>
                  </a:tabLst>
                </a:pPr>
                <a:r>
                  <a:rPr lang="sk-SK" sz="1800" b="1" dirty="0"/>
                  <a:t>Ohriatie </a:t>
                </a:r>
                <a:r>
                  <a:rPr lang="sk-SK" sz="1800" dirty="0"/>
                  <a:t>(</a:t>
                </a:r>
                <a:r>
                  <a:rPr lang="sk-SK" sz="1800" i="1" dirty="0" err="1"/>
                  <a:t>Q</a:t>
                </a:r>
                <a:r>
                  <a:rPr lang="sk-SK" sz="1800" baseline="-25000" dirty="0" err="1"/>
                  <a:t>h</a:t>
                </a:r>
                <a:r>
                  <a:rPr lang="sk-SK" sz="1800" dirty="0"/>
                  <a:t>) zvýši teplotu (</a:t>
                </a:r>
                <a:r>
                  <a:rPr lang="sk-SK" sz="1800" i="1" dirty="0" err="1"/>
                  <a:t>T</a:t>
                </a:r>
                <a:r>
                  <a:rPr lang="sk-SK" sz="1800" baseline="-25000" dirty="0" err="1"/>
                  <a:t>h</a:t>
                </a:r>
                <a:r>
                  <a:rPr lang="sk-SK" sz="1800" dirty="0"/>
                  <a:t>) a spôsobí </a:t>
                </a:r>
                <a:r>
                  <a:rPr lang="sk-SK" sz="1800" b="1" dirty="0"/>
                  <a:t>rozpínanie vzduchu</a:t>
                </a:r>
              </a:p>
              <a:p>
                <a:pPr marL="2155825" indent="-2155825">
                  <a:buNone/>
                  <a:tabLst>
                    <a:tab pos="2155825" algn="l"/>
                  </a:tabLst>
                </a:pPr>
                <a:r>
                  <a:rPr lang="sk-SK" sz="1800" dirty="0"/>
                  <a:t>rozpínajúci vzduch pôsobí silou na </a:t>
                </a:r>
                <a:r>
                  <a:rPr lang="sk-SK" sz="1800" b="1" dirty="0"/>
                  <a:t>pohyblivý piest</a:t>
                </a:r>
              </a:p>
              <a:p>
                <a:pPr marL="2155825" indent="-2155825">
                  <a:buNone/>
                  <a:tabLst>
                    <a:tab pos="2155825" algn="l"/>
                  </a:tabLst>
                </a:pPr>
                <a:r>
                  <a:rPr lang="sk-SK" sz="1800" dirty="0"/>
                  <a:t>práca vykonaná vzduchom pri rozpínaní (izotermickom, </a:t>
                </a:r>
                <a:r>
                  <a:rPr lang="sk-SK" sz="1800" dirty="0" err="1"/>
                  <a:t>izochorickom</a:t>
                </a:r>
                <a:r>
                  <a:rPr lang="sk-SK" sz="1800" dirty="0"/>
                  <a:t>, adiabatickom)</a:t>
                </a:r>
              </a:p>
              <a:p>
                <a:pPr marL="2155825" indent="-2155825">
                  <a:buNone/>
                  <a:tabLst>
                    <a:tab pos="2155825" algn="l"/>
                  </a:tabLst>
                </a:pPr>
                <a:r>
                  <a:rPr lang="sk-SK" sz="1800" b="0" dirty="0"/>
                  <a:t>	</a:t>
                </a:r>
                <a14:m>
                  <m:oMath xmlns:m="http://schemas.openxmlformats.org/officeDocument/2006/math">
                    <m:r>
                      <a:rPr lang="sk-SK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k-SK" sz="1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sk-SK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sk-SK" sz="1800" b="0" i="1" smtClean="0">
                        <a:latin typeface="Cambria Math" panose="02040503050406030204" pitchFamily="18" charset="0"/>
                      </a:rPr>
                      <m:t>.∆</m:t>
                    </m:r>
                    <m:r>
                      <a:rPr lang="sk-SK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sk-SK" sz="1800" dirty="0"/>
                  <a:t>       	 </a:t>
                </a:r>
                <a14:m>
                  <m:oMath xmlns:m="http://schemas.openxmlformats.org/officeDocument/2006/math">
                    <m:r>
                      <a:rPr lang="sk-SK" sz="1800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sk-SK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sz="18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k-SK" sz="18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sk-SK" sz="18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sk-SK" sz="1800" b="0" i="1" dirty="0" smtClean="0">
                        <a:latin typeface="Cambria Math" panose="02040503050406030204" pitchFamily="18" charset="0"/>
                      </a:rPr>
                      <m:t>.∆</m:t>
                    </m:r>
                    <m:r>
                      <a:rPr lang="sk-SK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sk-SK" sz="1800" dirty="0"/>
                  <a:t>  	</a:t>
                </a:r>
                <a14:m>
                  <m:oMath xmlns:m="http://schemas.openxmlformats.org/officeDocument/2006/math">
                    <m:r>
                      <a:rPr lang="sk-SK" sz="1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sk-SK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k-SK" sz="1800" b="0" i="1" smtClean="0">
                        <a:latin typeface="Cambria Math" panose="02040503050406030204" pitchFamily="18" charset="0"/>
                      </a:rPr>
                      <m:t>.∆</m:t>
                    </m:r>
                    <m:r>
                      <a:rPr lang="sk-SK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sk-SK" sz="1800" dirty="0"/>
              </a:p>
              <a:p>
                <a:pPr marL="2155825" indent="-2155825">
                  <a:buNone/>
                  <a:tabLst>
                    <a:tab pos="2155825" algn="l"/>
                  </a:tabLst>
                </a:pPr>
                <a:r>
                  <a:rPr lang="sk-SK" sz="1800" dirty="0"/>
                  <a:t>Piest potrebujeme vrátiť do začiatočnej polohy – </a:t>
                </a:r>
                <a:r>
                  <a:rPr lang="sk-SK" sz="1800" b="1" dirty="0"/>
                  <a:t>stláčanie vzduchu </a:t>
                </a:r>
                <a:r>
                  <a:rPr lang="sk-SK" sz="1800" dirty="0"/>
                  <a:t>(ochladenie, </a:t>
                </a:r>
                <a:r>
                  <a:rPr lang="sk-SK" sz="1800" i="1" dirty="0" err="1"/>
                  <a:t>Q</a:t>
                </a:r>
                <a:r>
                  <a:rPr lang="sk-SK" sz="1800" baseline="-25000" dirty="0" err="1"/>
                  <a:t>c</a:t>
                </a:r>
                <a:r>
                  <a:rPr lang="sk-SK" sz="1800" dirty="0"/>
                  <a:t>,</a:t>
                </a:r>
                <a:r>
                  <a:rPr lang="sk-SK" sz="1800" baseline="-25000" dirty="0"/>
                  <a:t> </a:t>
                </a:r>
                <a:r>
                  <a:rPr lang="sk-SK" sz="1800" i="1" dirty="0" err="1"/>
                  <a:t>T</a:t>
                </a:r>
                <a:r>
                  <a:rPr lang="sk-SK" sz="1800" baseline="-25000" dirty="0" err="1"/>
                  <a:t>c</a:t>
                </a:r>
                <a:r>
                  <a:rPr lang="sk-SK" sz="1800" dirty="0"/>
                  <a:t>)</a:t>
                </a:r>
              </a:p>
              <a:p>
                <a:pPr marL="2155825" indent="-2155825">
                  <a:buNone/>
                  <a:tabLst>
                    <a:tab pos="2155825" algn="l"/>
                  </a:tabLst>
                </a:pPr>
                <a:r>
                  <a:rPr lang="sk-SK" sz="1800" dirty="0"/>
                  <a:t>ohrievač   </a:t>
                </a:r>
                <a:r>
                  <a:rPr lang="sk-SK" sz="1800" i="1" dirty="0" err="1"/>
                  <a:t>T</a:t>
                </a:r>
                <a:r>
                  <a:rPr lang="sk-SK" sz="1800" baseline="-25000" dirty="0" err="1"/>
                  <a:t>h</a:t>
                </a:r>
                <a:r>
                  <a:rPr lang="sk-SK" sz="1800" dirty="0"/>
                  <a:t>, </a:t>
                </a:r>
                <a:r>
                  <a:rPr lang="sk-SK" sz="1800" i="1" dirty="0" err="1"/>
                  <a:t>Q</a:t>
                </a:r>
                <a:r>
                  <a:rPr lang="sk-SK" sz="1800" baseline="-25000" dirty="0" err="1"/>
                  <a:t>h</a:t>
                </a:r>
                <a:endParaRPr lang="sk-SK" sz="1800" baseline="-25000" dirty="0"/>
              </a:p>
              <a:p>
                <a:pPr marL="2155825" indent="-2155825">
                  <a:buNone/>
                  <a:tabLst>
                    <a:tab pos="2155825" algn="l"/>
                  </a:tabLst>
                </a:pPr>
                <a:r>
                  <a:rPr lang="sk-SK" sz="1800" dirty="0"/>
                  <a:t>chladič    </a:t>
                </a:r>
                <a:r>
                  <a:rPr lang="sk-SK" sz="1800" i="1" dirty="0"/>
                  <a:t> </a:t>
                </a:r>
                <a:r>
                  <a:rPr lang="sk-SK" sz="1800" i="1" dirty="0" err="1"/>
                  <a:t>T</a:t>
                </a:r>
                <a:r>
                  <a:rPr lang="sk-SK" sz="1800" baseline="-25000" dirty="0" err="1"/>
                  <a:t>c</a:t>
                </a:r>
                <a:r>
                  <a:rPr lang="sk-SK" sz="1800" dirty="0"/>
                  <a:t>, </a:t>
                </a:r>
                <a:r>
                  <a:rPr lang="sk-SK" sz="1800" i="1" dirty="0" err="1"/>
                  <a:t>Q</a:t>
                </a:r>
                <a:r>
                  <a:rPr lang="sk-SK" sz="1800" baseline="-25000" dirty="0" err="1"/>
                  <a:t>c</a:t>
                </a:r>
                <a:endParaRPr lang="sk-SK" sz="1800" baseline="-25000" dirty="0"/>
              </a:p>
              <a:p>
                <a:pPr marL="2155825" indent="-2155825">
                  <a:buNone/>
                  <a:tabLst>
                    <a:tab pos="2155825" algn="l"/>
                  </a:tabLst>
                </a:pPr>
                <a:endParaRPr lang="sk-SK" sz="1800" baseline="-25000" dirty="0"/>
              </a:p>
              <a:p>
                <a:pPr marL="2155825" indent="-2155825">
                  <a:buNone/>
                  <a:tabLst>
                    <a:tab pos="2155825" algn="l"/>
                  </a:tabLst>
                </a:pPr>
                <a:r>
                  <a:rPr lang="sk-SK" sz="2000" dirty="0"/>
                  <a:t>				</a:t>
                </a:r>
                <a:r>
                  <a:rPr lang="sk-SK" sz="2000" dirty="0" err="1"/>
                  <a:t>Carnotov</a:t>
                </a:r>
                <a:r>
                  <a:rPr lang="sk-SK" sz="2000" dirty="0"/>
                  <a:t> cyklus</a:t>
                </a:r>
                <a:r>
                  <a:rPr lang="sk-SK" sz="1800" baseline="-25000" dirty="0"/>
                  <a:t>		</a:t>
                </a:r>
                <a:r>
                  <a:rPr lang="sk-SK" sz="1800" dirty="0"/>
                  <a:t>	</a:t>
                </a:r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8E105ED5-D6B1-A305-4789-0A446CE48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4" t="-56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3E73765F-5DC4-1C98-6DDD-F66158566625}"/>
                  </a:ext>
                </a:extLst>
              </p:cNvPr>
              <p:cNvSpPr txBox="1"/>
              <p:nvPr/>
            </p:nvSpPr>
            <p:spPr>
              <a:xfrm>
                <a:off x="3008442" y="5383767"/>
                <a:ext cx="2952090" cy="614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`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3E73765F-5DC4-1C98-6DDD-F66158566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442" y="5383767"/>
                <a:ext cx="2952090" cy="6146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BlokTextu 4">
                <a:extLst>
                  <a:ext uri="{FF2B5EF4-FFF2-40B4-BE49-F238E27FC236}">
                    <a16:creationId xmlns:a16="http://schemas.microsoft.com/office/drawing/2014/main" id="{16A6E1DB-8FE7-0112-E3CB-F71BB66972CE}"/>
                  </a:ext>
                </a:extLst>
              </p:cNvPr>
              <p:cNvSpPr txBox="1"/>
              <p:nvPr/>
            </p:nvSpPr>
            <p:spPr>
              <a:xfrm>
                <a:off x="7157316" y="5998422"/>
                <a:ext cx="1123641" cy="565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5" name="BlokTextu 4">
                <a:extLst>
                  <a:ext uri="{FF2B5EF4-FFF2-40B4-BE49-F238E27FC236}">
                    <a16:creationId xmlns:a16="http://schemas.microsoft.com/office/drawing/2014/main" id="{16A6E1DB-8FE7-0112-E3CB-F71BB6697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316" y="5998422"/>
                <a:ext cx="1123641" cy="5653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35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EFC98-8F0B-4985-187A-68DD1D00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</a:t>
            </a:r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Termoakustick</a:t>
            </a:r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ý stroj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01B940-311E-30C3-3C1A-8270236AC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Piest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umiestnený v otvorenom konci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vodorovnej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skúmavky, ktorej druhý koniec je čiastočne naplnený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oceľovou vlnou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môže pri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zahrievaní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uzavretého konca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kmitať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br>
              <a:rPr lang="sk-SK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10B7A77-53F2-553E-4332-E51E62254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9139" y="2316118"/>
            <a:ext cx="8014923" cy="34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9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EFC98-8F0B-4985-187A-68DD1D00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</a:t>
            </a:r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Termoakustick</a:t>
            </a:r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ý stroj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01B940-311E-30C3-3C1A-8270236AC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Piest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umiestnený v otvorenom konci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vodorovnej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skúmavky, ktorej druhý koniec je čiastočne naplnený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oceľovou vlnou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môže pri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zahrievaní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uzavretého konca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kmitať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b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k-SK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k-SK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k-SK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k-SK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k-SK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</a:rPr>
              <a:t>dodávaním tepla sa vzduch rozpína</a:t>
            </a:r>
          </a:p>
          <a:p>
            <a:pPr>
              <a:buFontTx/>
              <a:buChar char="-"/>
            </a:pP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</a:rPr>
              <a:t>póry (tepelná penetračná hrúbka) </a:t>
            </a:r>
            <a:b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</a:rPr>
              <a:t>v oceľovej vlne umožňujú prúdenie vzduchu</a:t>
            </a:r>
          </a:p>
          <a:p>
            <a:pPr>
              <a:buFontTx/>
              <a:buChar char="-"/>
            </a:pP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</a:rPr>
              <a:t>rozpínaním, prechodom cez </a:t>
            </a:r>
            <a:b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</a:rPr>
              <a:t>oceľovú vlnu a  cez steny skúmavky </a:t>
            </a:r>
            <a:b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</a:rPr>
              <a:t>sa vzduch ochladzuje</a:t>
            </a:r>
          </a:p>
          <a:p>
            <a:pPr>
              <a:buFontTx/>
              <a:buChar char="-"/>
            </a:pP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</a:rPr>
              <a:t>zmeny tlaku v skúmavke </a:t>
            </a:r>
            <a:b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</a:rPr>
              <a:t>predstavujú stojatú vlnu </a:t>
            </a:r>
            <a:endParaRPr lang="sk-SK" sz="20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10B7A77-53F2-553E-4332-E51E62254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3594" y="2043491"/>
            <a:ext cx="4278938" cy="1837239"/>
          </a:xfrm>
          <a:prstGeom prst="rect">
            <a:avLst/>
          </a:prstGeom>
        </p:spPr>
      </p:pic>
      <p:pic>
        <p:nvPicPr>
          <p:cNvPr id="4" name="Picture 2" descr="https://www.acs.psu.edu/drussell/demos/standingwaves/harmonic-3.gif">
            <a:extLst>
              <a:ext uri="{FF2B5EF4-FFF2-40B4-BE49-F238E27FC236}">
                <a16:creationId xmlns:a16="http://schemas.microsoft.com/office/drawing/2014/main" id="{719FE25A-A54F-1A2F-82AD-B58512DAA6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24" y="2905079"/>
            <a:ext cx="4347666" cy="338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44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EFC98-8F0B-4985-187A-68DD1D00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</a:t>
            </a:r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Termoakustick</a:t>
            </a:r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ý stroj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01B940-311E-30C3-3C1A-8270236AC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Piest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umiestnený v otvorenom konci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vodorovnej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skúmavky, ktorej druhý koniec je čiastočne naplnený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oceľovou vlnou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môže pri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zahrievaní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uzavretého konca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kmitať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br>
              <a:rPr lang="sk-SK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10B7A77-53F2-553E-4332-E51E62254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0470" y="2043493"/>
            <a:ext cx="4171257" cy="179100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1BB454A1-5568-DD9C-A188-FD485FAB3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28" y="2617464"/>
            <a:ext cx="4426597" cy="2884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BlokTextu 7">
                <a:extLst>
                  <a:ext uri="{FF2B5EF4-FFF2-40B4-BE49-F238E27FC236}">
                    <a16:creationId xmlns:a16="http://schemas.microsoft.com/office/drawing/2014/main" id="{3C873117-6A64-3D96-C5C2-090D61401AE5}"/>
                  </a:ext>
                </a:extLst>
              </p:cNvPr>
              <p:cNvSpPr txBox="1"/>
              <p:nvPr/>
            </p:nvSpPr>
            <p:spPr>
              <a:xfrm>
                <a:off x="1190984" y="4250330"/>
                <a:ext cx="894584" cy="5424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8" name="BlokTextu 7">
                <a:extLst>
                  <a:ext uri="{FF2B5EF4-FFF2-40B4-BE49-F238E27FC236}">
                    <a16:creationId xmlns:a16="http://schemas.microsoft.com/office/drawing/2014/main" id="{3C873117-6A64-3D96-C5C2-090D61401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984" y="4250330"/>
                <a:ext cx="894584" cy="5424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BlokTextu 8">
                <a:extLst>
                  <a:ext uri="{FF2B5EF4-FFF2-40B4-BE49-F238E27FC236}">
                    <a16:creationId xmlns:a16="http://schemas.microsoft.com/office/drawing/2014/main" id="{BE2C1640-4F05-80A6-38D1-1D99A86D99F8}"/>
                  </a:ext>
                </a:extLst>
              </p:cNvPr>
              <p:cNvSpPr txBox="1"/>
              <p:nvPr/>
            </p:nvSpPr>
            <p:spPr>
              <a:xfrm>
                <a:off x="1298247" y="4983466"/>
                <a:ext cx="1127809" cy="47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𝑧𝑣𝑢𝑘𝑢</m:t>
                              </m:r>
                            </m:sub>
                          </m:sSub>
                        </m:num>
                        <m:den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9" name="BlokTextu 8">
                <a:extLst>
                  <a:ext uri="{FF2B5EF4-FFF2-40B4-BE49-F238E27FC236}">
                    <a16:creationId xmlns:a16="http://schemas.microsoft.com/office/drawing/2014/main" id="{BE2C1640-4F05-80A6-38D1-1D99A86D9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247" y="4983466"/>
                <a:ext cx="1127809" cy="4730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BlokTextu 9">
            <a:extLst>
              <a:ext uri="{FF2B5EF4-FFF2-40B4-BE49-F238E27FC236}">
                <a16:creationId xmlns:a16="http://schemas.microsoft.com/office/drawing/2014/main" id="{3C16AB3B-B27C-3DB2-9CB2-2A615ED3240D}"/>
              </a:ext>
            </a:extLst>
          </p:cNvPr>
          <p:cNvSpPr txBox="1"/>
          <p:nvPr/>
        </p:nvSpPr>
        <p:spPr>
          <a:xfrm>
            <a:off x="2706719" y="5051939"/>
            <a:ext cx="202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err="1"/>
              <a:t>V</a:t>
            </a:r>
            <a:r>
              <a:rPr lang="sk-SK" baseline="-25000" dirty="0" err="1"/>
              <a:t>zvuku</a:t>
            </a:r>
            <a:r>
              <a:rPr lang="sk-SK" baseline="-25000" dirty="0"/>
              <a:t> </a:t>
            </a:r>
            <a:r>
              <a:rPr lang="sk-SK" dirty="0"/>
              <a:t>= 340 m.s</a:t>
            </a:r>
            <a:r>
              <a:rPr lang="sk-SK" baseline="30000" dirty="0"/>
              <a:t>-1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0AD636C0-1F7F-2149-7C31-764181B7076E}"/>
              </a:ext>
            </a:extLst>
          </p:cNvPr>
          <p:cNvSpPr txBox="1"/>
          <p:nvPr/>
        </p:nvSpPr>
        <p:spPr>
          <a:xfrm>
            <a:off x="1190984" y="5902152"/>
            <a:ext cx="2203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/>
              <a:t>L= 20 cm, f = 425 Hz</a:t>
            </a:r>
            <a:endParaRPr lang="sk-SK" baseline="30000" dirty="0"/>
          </a:p>
        </p:txBody>
      </p:sp>
    </p:spTree>
    <p:extLst>
      <p:ext uri="{BB962C8B-B14F-4D97-AF65-F5344CB8AC3E}">
        <p14:creationId xmlns:p14="http://schemas.microsoft.com/office/powerpoint/2010/main" val="389795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EFC98-8F0B-4985-187A-68DD1D00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</a:t>
            </a:r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Termoakustick</a:t>
            </a:r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ý stroj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01B940-311E-30C3-3C1A-8270236AC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Piest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umiestnený v otvorenom konci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vodorovnej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skúmavky, ktorej druhý koniec je čiastočne naplnený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oceľovou vlnou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môže pri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zahrievaní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uzavretého konca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kmitať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sk-SK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k-SK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k-SK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k-SK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k-SK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</a:rPr>
              <a:t>Oceľová vlna: </a:t>
            </a:r>
          </a:p>
          <a:p>
            <a:pPr>
              <a:buFontTx/>
              <a:buChar char="-"/>
            </a:pP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</a:rPr>
              <a:t>vytvára teplotný gradient, 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Δ</a:t>
            </a:r>
            <a:r>
              <a:rPr lang="sk-SK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sk-SK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sk-SK" sz="2000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endParaRPr lang="sk-SK" sz="2000" baseline="-25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</a:rPr>
              <a:t>difúzny odpor </a:t>
            </a:r>
          </a:p>
          <a:p>
            <a:pPr>
              <a:buFontTx/>
              <a:buChar char="-"/>
            </a:pP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</a:rPr>
              <a:t>odoberá a dodáva teplo vzduchu</a:t>
            </a:r>
          </a:p>
          <a:p>
            <a:pPr>
              <a:buFontTx/>
              <a:buChar char="-"/>
            </a:pP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</a:rPr>
              <a:t>umiestnenie v trubici: medzi 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λ</a:t>
            </a: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</a:rPr>
              <a:t>/4 - 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λ </a:t>
            </a:r>
            <a:r>
              <a:rPr lang="sk-SK" sz="2000" dirty="0">
                <a:solidFill>
                  <a:srgbClr val="000000"/>
                </a:solidFill>
                <a:latin typeface="Calibri" panose="020F0502020204030204" pitchFamily="34" charset="0"/>
              </a:rPr>
              <a:t>/3</a:t>
            </a:r>
            <a:endParaRPr lang="sk-SK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reguluje fázový posun medzi zmenami tlaku a tepelnou výmenou </a:t>
            </a:r>
            <a:r>
              <a:rPr lang="sk-SK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sk-SK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Rayleigho</a:t>
            </a:r>
            <a:r>
              <a:rPr lang="sk-SK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podmienka)</a:t>
            </a:r>
          </a:p>
          <a:p>
            <a:pPr>
              <a:buFontTx/>
              <a:buChar char="-"/>
            </a:pP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zosilňuje oscilácie – „premena tepla na zvuk“</a:t>
            </a:r>
            <a:br>
              <a:rPr lang="sk-SK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10B7A77-53F2-553E-4332-E51E62254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0470" y="2043493"/>
            <a:ext cx="4171257" cy="179100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1BB454A1-5568-DD9C-A188-FD485FAB3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54" y="2488698"/>
            <a:ext cx="4426597" cy="28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EFC98-8F0B-4985-187A-68DD1D00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</a:t>
            </a:r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Termoakustick</a:t>
            </a:r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ý stroj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AFB76EA-167E-9034-FD9E-6667CD9FA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9" y="1819708"/>
            <a:ext cx="4037650" cy="321858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91FC391-017B-4DFA-DC1E-946F59763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44" y="2980739"/>
            <a:ext cx="4350808" cy="3019739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A4DB8D42-A1C0-7440-77F1-650DED70C966}"/>
              </a:ext>
            </a:extLst>
          </p:cNvPr>
          <p:cNvSpPr txBox="1"/>
          <p:nvPr/>
        </p:nvSpPr>
        <p:spPr>
          <a:xfrm>
            <a:off x="2143809" y="1635042"/>
            <a:ext cx="469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Cyklicky pracujúci stroj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C7428607-4F16-06C5-498F-A27140201083}"/>
              </a:ext>
            </a:extLst>
          </p:cNvPr>
          <p:cNvSpPr txBox="1"/>
          <p:nvPr/>
        </p:nvSpPr>
        <p:spPr>
          <a:xfrm>
            <a:off x="874294" y="5011247"/>
            <a:ext cx="264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Idealizovaný priebeh p-V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D9480433-3E8B-7F1A-9A27-3DCA8D1E2809}"/>
              </a:ext>
            </a:extLst>
          </p:cNvPr>
          <p:cNvSpPr txBox="1"/>
          <p:nvPr/>
        </p:nvSpPr>
        <p:spPr>
          <a:xfrm>
            <a:off x="4650258" y="6182391"/>
            <a:ext cx="428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Reálny priebeh p-V pre </a:t>
            </a:r>
            <a:r>
              <a:rPr lang="sk-SK" dirty="0" err="1"/>
              <a:t>termoakustický</a:t>
            </a:r>
            <a:r>
              <a:rPr lang="sk-SK" dirty="0"/>
              <a:t> stroj</a:t>
            </a:r>
          </a:p>
        </p:txBody>
      </p:sp>
    </p:spTree>
    <p:extLst>
      <p:ext uri="{BB962C8B-B14F-4D97-AF65-F5344CB8AC3E}">
        <p14:creationId xmlns:p14="http://schemas.microsoft.com/office/powerpoint/2010/main" val="310539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8E231-B9B0-0F4E-1696-6E12B1BB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</a:t>
            </a:r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Termoakustick</a:t>
            </a:r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ý stroj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DAB67D1-3DE3-44D4-821F-DB1BE1FFD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Piest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umiestnený v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otvorenom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konci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vodorovnej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skúmavky, ktorej druhý koniec je čiastočne naplnený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oceľovou vlnou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môže pri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zahrievaní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uzavretého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konca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kmitať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b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Preskúmajte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tento jav a určte </a:t>
            </a:r>
            <a:r>
              <a:rPr lang="sk-SK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účinnosť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stroja.</a:t>
            </a: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sz="2000" dirty="0"/>
              <a:t>Námety na spracovanie úlohy:</a:t>
            </a:r>
          </a:p>
          <a:p>
            <a:pPr>
              <a:buFontTx/>
              <a:buChar char="-"/>
            </a:pPr>
            <a:r>
              <a:rPr lang="sk-SK" sz="2000" dirty="0" err="1"/>
              <a:t>Termoakustický</a:t>
            </a:r>
            <a:r>
              <a:rPr lang="sk-SK" sz="2000" dirty="0"/>
              <a:t> stroj – </a:t>
            </a:r>
            <a:r>
              <a:rPr lang="sk-SK" sz="2000" dirty="0" err="1"/>
              <a:t>youtube</a:t>
            </a:r>
            <a:r>
              <a:rPr lang="sk-SK" sz="2000" dirty="0"/>
              <a:t> návody na vlastnú konštrukciu</a:t>
            </a:r>
          </a:p>
          <a:p>
            <a:pPr marL="0" indent="0">
              <a:buNone/>
            </a:pPr>
            <a:r>
              <a:rPr lang="sk-SK" sz="2000" dirty="0">
                <a:hlinkClick r:id="rId2"/>
              </a:rPr>
              <a:t>https://www.youtube.com/watch?v=ErlvMZI0tlA</a:t>
            </a:r>
            <a:endParaRPr lang="sk-SK" sz="2000" dirty="0"/>
          </a:p>
          <a:p>
            <a:pPr>
              <a:buFontTx/>
              <a:buChar char="-"/>
            </a:pPr>
            <a:r>
              <a:rPr lang="sk-SK" sz="2000" dirty="0"/>
              <a:t>určiť frekvenciu kmitania</a:t>
            </a:r>
          </a:p>
          <a:p>
            <a:pPr>
              <a:buFontTx/>
              <a:buChar char="-"/>
            </a:pPr>
            <a:r>
              <a:rPr lang="sk-SK" sz="2000" dirty="0"/>
              <a:t>odmerať teploty    </a:t>
            </a:r>
            <a:r>
              <a:rPr lang="sk-SK" sz="2000" i="1" dirty="0" err="1"/>
              <a:t>T</a:t>
            </a:r>
            <a:r>
              <a:rPr lang="sk-SK" sz="2000" baseline="-25000" dirty="0" err="1"/>
              <a:t>h</a:t>
            </a:r>
            <a:r>
              <a:rPr lang="sk-SK" sz="2000" baseline="-25000" dirty="0"/>
              <a:t>     </a:t>
            </a:r>
            <a:r>
              <a:rPr lang="sk-SK" sz="2000" dirty="0"/>
              <a:t> </a:t>
            </a:r>
            <a:r>
              <a:rPr lang="sk-SK" sz="2000" i="1" dirty="0" err="1"/>
              <a:t>T</a:t>
            </a:r>
            <a:r>
              <a:rPr lang="sk-SK" sz="2000" baseline="-25000" dirty="0" err="1"/>
              <a:t>c</a:t>
            </a:r>
            <a:endParaRPr lang="sk-SK" sz="2000" baseline="-25000" dirty="0"/>
          </a:p>
          <a:p>
            <a:pPr>
              <a:buFontTx/>
              <a:buChar char="-"/>
            </a:pPr>
            <a:r>
              <a:rPr lang="sk-SK" sz="2000" dirty="0"/>
              <a:t>konštrukcia so senzormi </a:t>
            </a:r>
            <a:r>
              <a:rPr lang="sk-SK" sz="2000" i="1" dirty="0"/>
              <a:t>T</a:t>
            </a:r>
            <a:r>
              <a:rPr lang="sk-SK" sz="2000" dirty="0"/>
              <a:t>, </a:t>
            </a:r>
            <a:r>
              <a:rPr lang="sk-SK" sz="2000" i="1" dirty="0"/>
              <a:t>p</a:t>
            </a:r>
          </a:p>
          <a:p>
            <a:pPr>
              <a:buFontTx/>
              <a:buChar char="-"/>
            </a:pPr>
            <a:r>
              <a:rPr lang="sk-SK" sz="2000" dirty="0"/>
              <a:t>energia kmitajúceho piesta</a:t>
            </a:r>
          </a:p>
          <a:p>
            <a:pPr>
              <a:buFontTx/>
              <a:buChar char="-"/>
            </a:pPr>
            <a:r>
              <a:rPr lang="sk-SK" sz="2000" dirty="0"/>
              <a:t>energia dodávaná sviečkou</a:t>
            </a:r>
          </a:p>
          <a:p>
            <a:pPr>
              <a:buFontTx/>
              <a:buChar char="-"/>
            </a:pPr>
            <a:r>
              <a:rPr lang="sk-SK" sz="2000" dirty="0"/>
              <a:t>určenie účinnosti</a:t>
            </a:r>
          </a:p>
          <a:p>
            <a:pPr>
              <a:buFontTx/>
              <a:buChar char="-"/>
            </a:pPr>
            <a:endParaRPr lang="sk-SK" sz="2000" dirty="0"/>
          </a:p>
        </p:txBody>
      </p:sp>
      <p:pic>
        <p:nvPicPr>
          <p:cNvPr id="5" name="Obrázok 4" descr="Obrázok, na ktorom je text, vnútri, kuchynské spotrebiče, rúra&#10;&#10;Automaticky generovaný popis">
            <a:extLst>
              <a:ext uri="{FF2B5EF4-FFF2-40B4-BE49-F238E27FC236}">
                <a16:creationId xmlns:a16="http://schemas.microsoft.com/office/drawing/2014/main" id="{8017A18D-FE8E-00F9-0979-41C2D9CC5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89" y="3928856"/>
            <a:ext cx="4447754" cy="270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3502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1265</TotalTime>
  <Words>533</Words>
  <Application>Microsoft Office PowerPoint</Application>
  <PresentationFormat>Prezentácia na obrazovke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Motív Office</vt:lpstr>
      <vt:lpstr>16. Termoakustický stroj    Piest umiestnený v otvorenom konci vodorovnej skúmavky, ktorej druhý koniec je čiastočne naplnený oceľovou vlnou, môže pri zahrievaní uzavretého konca kmitať.  Preskúmajte tento jav a určte účinnosť stroja. </vt:lpstr>
      <vt:lpstr>16. Termoakustický stroj</vt:lpstr>
      <vt:lpstr>16. Termoakustický stroj</vt:lpstr>
      <vt:lpstr>16. Termoakustický stroj</vt:lpstr>
      <vt:lpstr>16. Termoakustický stroj</vt:lpstr>
      <vt:lpstr>16. Termoakustický stroj</vt:lpstr>
      <vt:lpstr>16. Termoakustický stroj</vt:lpstr>
      <vt:lpstr>16. Termoakustický stroj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doc. RNDr. Marián Kireš PhD.</dc:creator>
  <cp:lastModifiedBy>doc. RNDr. Marián Kireš PhD.</cp:lastModifiedBy>
  <cp:revision>5</cp:revision>
  <dcterms:created xsi:type="dcterms:W3CDTF">2021-11-01T19:59:53Z</dcterms:created>
  <dcterms:modified xsi:type="dcterms:W3CDTF">2022-10-14T04:47:12Z</dcterms:modified>
</cp:coreProperties>
</file>